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8"/>
  </p:notesMasterIdLst>
  <p:sldIdLst>
    <p:sldId id="439" r:id="rId2"/>
    <p:sldId id="441" r:id="rId3"/>
    <p:sldId id="444" r:id="rId4"/>
    <p:sldId id="443" r:id="rId5"/>
    <p:sldId id="442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ummit" id="{82874503-0991-428B-89B0-47C3AB3CA444}">
          <p14:sldIdLst>
            <p14:sldId id="439"/>
            <p14:sldId id="441"/>
            <p14:sldId id="444"/>
            <p14:sldId id="443"/>
            <p14:sldId id="442"/>
            <p14:sldId id="26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ldonado, Mitzli" initials="MM" lastIdx="2" clrIdx="0">
    <p:extLst>
      <p:ext uri="{19B8F6BF-5375-455C-9EA6-DF929625EA0E}">
        <p15:presenceInfo xmlns:p15="http://schemas.microsoft.com/office/powerpoint/2012/main" userId="S::mmaldonado@ienova.com.mx::7605d4ee-eee3-4411-b1d3-c24308e586b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2BC"/>
    <a:srgbClr val="018F91"/>
    <a:srgbClr val="064694"/>
    <a:srgbClr val="CC33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82" autoAdjust="0"/>
    <p:restoredTop sz="94682" autoAdjust="0"/>
  </p:normalViewPr>
  <p:slideViewPr>
    <p:cSldViewPr snapToGrid="0" snapToObjects="1">
      <p:cViewPr varScale="1">
        <p:scale>
          <a:sx n="79" d="100"/>
          <a:sy n="79" d="100"/>
        </p:scale>
        <p:origin x="581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ldonado, Mitzli" userId="7605d4ee-eee3-4411-b1d3-c24308e586ba" providerId="ADAL" clId="{CC3860DE-05CE-4A0A-8339-E11598440DE3}"/>
    <pc:docChg chg="modSld">
      <pc:chgData name="Maldonado, Mitzli" userId="7605d4ee-eee3-4411-b1d3-c24308e586ba" providerId="ADAL" clId="{CC3860DE-05CE-4A0A-8339-E11598440DE3}" dt="2021-02-13T00:00:17.738" v="20" actId="6549"/>
      <pc:docMkLst>
        <pc:docMk/>
      </pc:docMkLst>
      <pc:sldChg chg="modSp">
        <pc:chgData name="Maldonado, Mitzli" userId="7605d4ee-eee3-4411-b1d3-c24308e586ba" providerId="ADAL" clId="{CC3860DE-05CE-4A0A-8339-E11598440DE3}" dt="2021-02-12T23:59:12.198" v="0" actId="2711"/>
        <pc:sldMkLst>
          <pc:docMk/>
          <pc:sldMk cId="1600964831" sldId="441"/>
        </pc:sldMkLst>
        <pc:spChg chg="mod">
          <ac:chgData name="Maldonado, Mitzli" userId="7605d4ee-eee3-4411-b1d3-c24308e586ba" providerId="ADAL" clId="{CC3860DE-05CE-4A0A-8339-E11598440DE3}" dt="2021-02-12T23:59:12.198" v="0" actId="2711"/>
          <ac:spMkLst>
            <pc:docMk/>
            <pc:sldMk cId="1600964831" sldId="441"/>
            <ac:spMk id="10" creationId="{17B14567-4439-204A-A204-E2999190CD25}"/>
          </ac:spMkLst>
        </pc:spChg>
        <pc:spChg chg="mod">
          <ac:chgData name="Maldonado, Mitzli" userId="7605d4ee-eee3-4411-b1d3-c24308e586ba" providerId="ADAL" clId="{CC3860DE-05CE-4A0A-8339-E11598440DE3}" dt="2021-02-12T23:59:12.198" v="0" actId="2711"/>
          <ac:spMkLst>
            <pc:docMk/>
            <pc:sldMk cId="1600964831" sldId="441"/>
            <ac:spMk id="12" creationId="{DD844648-F3C5-0A46-8885-B105A1C62FA5}"/>
          </ac:spMkLst>
        </pc:spChg>
        <pc:spChg chg="mod">
          <ac:chgData name="Maldonado, Mitzli" userId="7605d4ee-eee3-4411-b1d3-c24308e586ba" providerId="ADAL" clId="{CC3860DE-05CE-4A0A-8339-E11598440DE3}" dt="2021-02-12T23:59:12.198" v="0" actId="2711"/>
          <ac:spMkLst>
            <pc:docMk/>
            <pc:sldMk cId="1600964831" sldId="441"/>
            <ac:spMk id="15" creationId="{6A63B425-EFF7-3B4C-90B9-FB1B760C5A83}"/>
          </ac:spMkLst>
        </pc:spChg>
      </pc:sldChg>
      <pc:sldChg chg="modSp">
        <pc:chgData name="Maldonado, Mitzli" userId="7605d4ee-eee3-4411-b1d3-c24308e586ba" providerId="ADAL" clId="{CC3860DE-05CE-4A0A-8339-E11598440DE3}" dt="2021-02-13T00:00:17.738" v="20" actId="6549"/>
        <pc:sldMkLst>
          <pc:docMk/>
          <pc:sldMk cId="2007125601" sldId="442"/>
        </pc:sldMkLst>
        <pc:spChg chg="mod">
          <ac:chgData name="Maldonado, Mitzli" userId="7605d4ee-eee3-4411-b1d3-c24308e586ba" providerId="ADAL" clId="{CC3860DE-05CE-4A0A-8339-E11598440DE3}" dt="2021-02-12T23:59:51.850" v="4" actId="2711"/>
          <ac:spMkLst>
            <pc:docMk/>
            <pc:sldMk cId="2007125601" sldId="442"/>
            <ac:spMk id="10" creationId="{E834D9DC-6F5C-754C-AD9E-C4DA039150CF}"/>
          </ac:spMkLst>
        </pc:spChg>
        <pc:spChg chg="mod">
          <ac:chgData name="Maldonado, Mitzli" userId="7605d4ee-eee3-4411-b1d3-c24308e586ba" providerId="ADAL" clId="{CC3860DE-05CE-4A0A-8339-E11598440DE3}" dt="2021-02-13T00:00:17.738" v="20" actId="6549"/>
          <ac:spMkLst>
            <pc:docMk/>
            <pc:sldMk cId="2007125601" sldId="442"/>
            <ac:spMk id="12" creationId="{796B37E7-EA51-624C-923E-58D1372596EC}"/>
          </ac:spMkLst>
        </pc:spChg>
        <pc:spChg chg="mod">
          <ac:chgData name="Maldonado, Mitzli" userId="7605d4ee-eee3-4411-b1d3-c24308e586ba" providerId="ADAL" clId="{CC3860DE-05CE-4A0A-8339-E11598440DE3}" dt="2021-02-12T23:59:51.850" v="4" actId="2711"/>
          <ac:spMkLst>
            <pc:docMk/>
            <pc:sldMk cId="2007125601" sldId="442"/>
            <ac:spMk id="19" creationId="{F0942201-ECF0-C741-838C-3C6CBF33482F}"/>
          </ac:spMkLst>
        </pc:spChg>
      </pc:sldChg>
      <pc:sldChg chg="modSp">
        <pc:chgData name="Maldonado, Mitzli" userId="7605d4ee-eee3-4411-b1d3-c24308e586ba" providerId="ADAL" clId="{CC3860DE-05CE-4A0A-8339-E11598440DE3}" dt="2021-02-12T23:59:43.766" v="3" actId="2711"/>
        <pc:sldMkLst>
          <pc:docMk/>
          <pc:sldMk cId="2820792333" sldId="443"/>
        </pc:sldMkLst>
        <pc:spChg chg="mod">
          <ac:chgData name="Maldonado, Mitzli" userId="7605d4ee-eee3-4411-b1d3-c24308e586ba" providerId="ADAL" clId="{CC3860DE-05CE-4A0A-8339-E11598440DE3}" dt="2021-02-12T23:59:43.766" v="3" actId="2711"/>
          <ac:spMkLst>
            <pc:docMk/>
            <pc:sldMk cId="2820792333" sldId="443"/>
            <ac:spMk id="12" creationId="{8A39B4E6-6301-FD40-8CC1-6260298116CF}"/>
          </ac:spMkLst>
        </pc:spChg>
        <pc:spChg chg="mod">
          <ac:chgData name="Maldonado, Mitzli" userId="7605d4ee-eee3-4411-b1d3-c24308e586ba" providerId="ADAL" clId="{CC3860DE-05CE-4A0A-8339-E11598440DE3}" dt="2021-02-12T23:59:43.766" v="3" actId="2711"/>
          <ac:spMkLst>
            <pc:docMk/>
            <pc:sldMk cId="2820792333" sldId="443"/>
            <ac:spMk id="15" creationId="{57A960CC-F5B6-3540-AB04-E55284FB9A7C}"/>
          </ac:spMkLst>
        </pc:spChg>
        <pc:spChg chg="mod">
          <ac:chgData name="Maldonado, Mitzli" userId="7605d4ee-eee3-4411-b1d3-c24308e586ba" providerId="ADAL" clId="{CC3860DE-05CE-4A0A-8339-E11598440DE3}" dt="2021-02-12T23:59:43.766" v="3" actId="2711"/>
          <ac:spMkLst>
            <pc:docMk/>
            <pc:sldMk cId="2820792333" sldId="443"/>
            <ac:spMk id="16" creationId="{36C0AB5B-42C6-414E-A87C-4187A266E065}"/>
          </ac:spMkLst>
        </pc:spChg>
        <pc:spChg chg="mod">
          <ac:chgData name="Maldonado, Mitzli" userId="7605d4ee-eee3-4411-b1d3-c24308e586ba" providerId="ADAL" clId="{CC3860DE-05CE-4A0A-8339-E11598440DE3}" dt="2021-02-12T23:59:43.766" v="3" actId="2711"/>
          <ac:spMkLst>
            <pc:docMk/>
            <pc:sldMk cId="2820792333" sldId="443"/>
            <ac:spMk id="26" creationId="{9D0FD806-289E-2A45-A6DB-B660A2DAD36F}"/>
          </ac:spMkLst>
        </pc:spChg>
      </pc:sldChg>
      <pc:sldChg chg="modSp">
        <pc:chgData name="Maldonado, Mitzli" userId="7605d4ee-eee3-4411-b1d3-c24308e586ba" providerId="ADAL" clId="{CC3860DE-05CE-4A0A-8339-E11598440DE3}" dt="2021-02-12T23:59:27.096" v="2" actId="2711"/>
        <pc:sldMkLst>
          <pc:docMk/>
          <pc:sldMk cId="2996623351" sldId="444"/>
        </pc:sldMkLst>
        <pc:spChg chg="mod">
          <ac:chgData name="Maldonado, Mitzli" userId="7605d4ee-eee3-4411-b1d3-c24308e586ba" providerId="ADAL" clId="{CC3860DE-05CE-4A0A-8339-E11598440DE3}" dt="2021-02-12T23:59:27.096" v="2" actId="2711"/>
          <ac:spMkLst>
            <pc:docMk/>
            <pc:sldMk cId="2996623351" sldId="444"/>
            <ac:spMk id="2" creationId="{5FBFAB76-0FA5-4B3D-934E-B8274CD3B79C}"/>
          </ac:spMkLst>
        </pc:spChg>
        <pc:spChg chg="mod">
          <ac:chgData name="Maldonado, Mitzli" userId="7605d4ee-eee3-4411-b1d3-c24308e586ba" providerId="ADAL" clId="{CC3860DE-05CE-4A0A-8339-E11598440DE3}" dt="2021-02-12T23:59:17.932" v="1" actId="2711"/>
          <ac:spMkLst>
            <pc:docMk/>
            <pc:sldMk cId="2996623351" sldId="444"/>
            <ac:spMk id="7" creationId="{3AFA189F-6896-A64A-BDA4-40EB1A9552E6}"/>
          </ac:spMkLst>
        </pc:spChg>
        <pc:spChg chg="mod">
          <ac:chgData name="Maldonado, Mitzli" userId="7605d4ee-eee3-4411-b1d3-c24308e586ba" providerId="ADAL" clId="{CC3860DE-05CE-4A0A-8339-E11598440DE3}" dt="2021-02-12T23:59:17.932" v="1" actId="2711"/>
          <ac:spMkLst>
            <pc:docMk/>
            <pc:sldMk cId="2996623351" sldId="444"/>
            <ac:spMk id="13" creationId="{5DAA44D5-0455-2F49-B9E3-05E1DC70668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246808-C550-7140-91DE-5FEAAED203D3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CB2521-7995-F140-89F9-69C85DF4D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915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9613B36-2BA7-4A49-98BE-8CB330512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3889" y="2544971"/>
            <a:ext cx="4785284" cy="452432"/>
          </a:xfrm>
          <a:effectLst>
            <a:outerShdw blurRad="38100" dist="25400" dir="2700000" algn="tl" rotWithShape="0">
              <a:schemeClr val="accent1">
                <a:lumMod val="50000"/>
                <a:alpha val="30000"/>
              </a:schemeClr>
            </a:outerShdw>
          </a:effectLst>
        </p:spPr>
        <p:txBody>
          <a:bodyPr wrap="none">
            <a:spAutoFit/>
          </a:bodyPr>
          <a:lstStyle>
            <a:lvl1pPr algn="r">
              <a:defRPr lang="en-US" sz="2600" b="1" u="none">
                <a:solidFill>
                  <a:schemeClr val="bg1"/>
                </a:solidFill>
                <a:latin typeface="Arial" panose="020B0604020202020204" pitchFamily="34" charset="0"/>
                <a:ea typeface="Geneva" panose="020B0503030404040204" pitchFamily="34" charset="0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0921FF02-F904-B44F-A48E-7BD2FCC6ED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49197" y="5794001"/>
            <a:ext cx="4379976" cy="384048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758548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5F236A0-6BAA-F14F-83B4-6505308ED1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86549" y="6356351"/>
            <a:ext cx="20661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F9C361-CCBE-B549-BF6B-884A0538753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CBAD52B7-0256-404B-A932-58951648B090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98486" y="4587365"/>
            <a:ext cx="8415313" cy="1666478"/>
          </a:xfrm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80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CDA15E8E-B8DE-044A-AA06-BC59D13674B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8486" y="3429000"/>
            <a:ext cx="8354256" cy="905933"/>
          </a:xfrm>
        </p:spPr>
        <p:txBody>
          <a:bodyPr anchor="b"/>
          <a:lstStyle>
            <a:lvl1pPr marL="0" indent="0">
              <a:buFontTx/>
              <a:buNone/>
              <a:defRPr b="1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5pPr marL="1828800" indent="0" algn="l">
              <a:buFontTx/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CC402D5-C814-DF4A-BF77-06244B92C689}"/>
              </a:ext>
            </a:extLst>
          </p:cNvPr>
          <p:cNvSpPr/>
          <p:nvPr userDrawn="1"/>
        </p:nvSpPr>
        <p:spPr>
          <a:xfrm>
            <a:off x="398486" y="4443152"/>
            <a:ext cx="8354256" cy="6400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64507CE-3BFD-2744-BB6D-1A30822E24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85163" y="292153"/>
            <a:ext cx="2903450" cy="1419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888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6BBBD260-2427-454B-8364-DE32A5B08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29" y="268188"/>
            <a:ext cx="7779971" cy="424732"/>
          </a:xfrm>
          <a:effectLst/>
        </p:spPr>
        <p:txBody>
          <a:bodyPr wrap="square">
            <a:spAutoFit/>
          </a:bodyPr>
          <a:lstStyle>
            <a:lvl1pPr>
              <a:defRPr lang="en-US" sz="2400" b="1" spc="-113"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ea typeface="Geneva" panose="020B0503030404040204" pitchFamily="34" charset="0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17A1BC5D-1E0F-564B-9DA9-5346DA0A9C8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5329" y="6356351"/>
            <a:ext cx="8235950" cy="365760"/>
          </a:xfr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Clr>
                <a:srgbClr val="FF0000"/>
              </a:buClr>
              <a:buFontTx/>
              <a:buNone/>
              <a:defRPr lang="es-MX" sz="900" kern="1200" dirty="0">
                <a:solidFill>
                  <a:srgbClr val="40404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0000"/>
              </a:buClr>
              <a:buFont typeface="Arial" panose="020B0604020202020204" pitchFamily="34" charset="0"/>
              <a:buNone/>
              <a:defRPr lang="en-US" sz="13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0000"/>
              </a:buClr>
              <a:buFont typeface="Arial" panose="020B0604020202020204" pitchFamily="34" charset="0"/>
              <a:buNone/>
              <a:defRPr lang="en-US" sz="13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s-MX" sz="9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Footnote</a:t>
            </a:r>
            <a:r>
              <a:rPr lang="es-MX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ES_tradnl" altLang="en-US" sz="9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Aquí van las notas o comentarios que tienen gran relevancia.</a:t>
            </a:r>
            <a:endParaRPr lang="es-MX" sz="9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91C6BCD-9F3F-044E-AD8A-43206E622C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42478" y="6356351"/>
            <a:ext cx="20661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F9C361-CCBE-B549-BF6B-884A0538753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DB1881DC-47F4-A640-BF7C-BB6072B5CEE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07731" y="1030288"/>
            <a:ext cx="8500940" cy="4962525"/>
          </a:xfrm>
        </p:spPr>
        <p:txBody>
          <a:bodyPr>
            <a:normAutofit/>
          </a:bodyPr>
          <a:lstStyle>
            <a:lvl1pPr algn="just">
              <a:buClr>
                <a:srgbClr val="2F5597"/>
              </a:buCl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just">
              <a:buClr>
                <a:srgbClr val="2F5597"/>
              </a:buCl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just">
              <a:buClr>
                <a:srgbClr val="2F5597"/>
              </a:buCl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just">
              <a:buClr>
                <a:srgbClr val="2F5597"/>
              </a:buCl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just">
              <a:buClr>
                <a:srgbClr val="2F5597"/>
              </a:buCl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3442562-82D5-824D-ABDD-D16D3FD63841}"/>
              </a:ext>
            </a:extLst>
          </p:cNvPr>
          <p:cNvSpPr/>
          <p:nvPr userDrawn="1"/>
        </p:nvSpPr>
        <p:spPr>
          <a:xfrm>
            <a:off x="241069" y="3492"/>
            <a:ext cx="8645235" cy="6301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C115CD2-E83C-754F-95A6-748B5E4EAD3A}"/>
              </a:ext>
            </a:extLst>
          </p:cNvPr>
          <p:cNvCxnSpPr/>
          <p:nvPr userDrawn="1"/>
        </p:nvCxnSpPr>
        <p:spPr>
          <a:xfrm>
            <a:off x="241069" y="931025"/>
            <a:ext cx="8645235" cy="0"/>
          </a:xfrm>
          <a:prstGeom prst="line">
            <a:avLst/>
          </a:prstGeom>
          <a:ln w="222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5F58078-9FCA-4740-8BF5-CD4946C48AD7}"/>
              </a:ext>
            </a:extLst>
          </p:cNvPr>
          <p:cNvCxnSpPr/>
          <p:nvPr userDrawn="1"/>
        </p:nvCxnSpPr>
        <p:spPr>
          <a:xfrm>
            <a:off x="241069" y="6234545"/>
            <a:ext cx="8645235" cy="0"/>
          </a:xfrm>
          <a:prstGeom prst="line">
            <a:avLst/>
          </a:prstGeom>
          <a:ln w="222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9D28A07C-9E75-C84E-BE9E-2CD7078F6F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80886" y="142297"/>
            <a:ext cx="622300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27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3442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732001" cy="1143000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4155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IEnova-PPT-F5-2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1679"/>
            <a:ext cx="8229600" cy="4984485"/>
          </a:xfrm>
        </p:spPr>
        <p:txBody>
          <a:bodyPr/>
          <a:lstStyle/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text</a:t>
            </a:r>
            <a:r>
              <a:rPr lang="es-ES_tradnl" dirty="0"/>
              <a:t> </a:t>
            </a:r>
            <a:r>
              <a:rPr lang="es-ES_tradnl" dirty="0" err="1"/>
              <a:t>styles</a:t>
            </a:r>
            <a:endParaRPr lang="es-ES_tradnl" dirty="0"/>
          </a:p>
          <a:p>
            <a:pPr lvl="1"/>
            <a:r>
              <a:rPr lang="es-ES_tradnl" dirty="0" err="1"/>
              <a:t>Second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2"/>
            <a:r>
              <a:rPr lang="es-ES_tradnl" dirty="0" err="1"/>
              <a:t>Third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3"/>
            <a:r>
              <a:rPr lang="es-ES_tradnl" dirty="0" err="1"/>
              <a:t>Fourth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4"/>
            <a:r>
              <a:rPr lang="es-ES_tradnl" dirty="0" err="1"/>
              <a:t>Fifth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096000" cy="676761"/>
          </a:xfrm>
        </p:spPr>
        <p:txBody>
          <a:bodyPr/>
          <a:lstStyle>
            <a:lvl1pPr algn="l">
              <a:defRPr>
                <a:solidFill>
                  <a:srgbClr val="1F497D"/>
                </a:solidFill>
              </a:defRPr>
            </a:lvl1pPr>
          </a:lstStyle>
          <a:p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style</a:t>
            </a:r>
            <a:endParaRPr lang="es-ES_tradnl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490" y="6356537"/>
            <a:ext cx="2133023" cy="365592"/>
          </a:xfrm>
          <a:prstGeom prst="rect">
            <a:avLst/>
          </a:prstGeom>
        </p:spPr>
        <p:txBody>
          <a:bodyPr lIns="82058" tIns="41029" rIns="82058" bIns="41029"/>
          <a:lstStyle>
            <a:lvl1pPr>
              <a:defRPr/>
            </a:lvl1pPr>
          </a:lstStyle>
          <a:p>
            <a:pPr>
              <a:defRPr/>
            </a:pPr>
            <a:endParaRPr lang="es-ES_trad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490" y="6356537"/>
            <a:ext cx="2895023" cy="365592"/>
          </a:xfrm>
          <a:prstGeom prst="rect">
            <a:avLst/>
          </a:prstGeom>
        </p:spPr>
        <p:txBody>
          <a:bodyPr lIns="82058" tIns="41029" rIns="82058" bIns="41029"/>
          <a:lstStyle>
            <a:lvl1pPr>
              <a:defRPr/>
            </a:lvl1pPr>
          </a:lstStyle>
          <a:p>
            <a:pPr>
              <a:defRPr/>
            </a:pPr>
            <a:r>
              <a:rPr lang="es-ES_tradnl">
                <a:solidFill>
                  <a:prstClr val="black">
                    <a:tint val="75000"/>
                  </a:prstClr>
                </a:solidFill>
              </a:rPr>
              <a:t>Updated on 20200122</a:t>
            </a:r>
            <a:endParaRPr lang="es-ES_trad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490" y="6356537"/>
            <a:ext cx="2133023" cy="365592"/>
          </a:xfrm>
          <a:prstGeom prst="rect">
            <a:avLst/>
          </a:prstGeom>
        </p:spPr>
        <p:txBody>
          <a:bodyPr lIns="82058" tIns="41029" rIns="82058" bIns="41029"/>
          <a:lstStyle>
            <a:lvl1pPr>
              <a:defRPr/>
            </a:lvl1pPr>
          </a:lstStyle>
          <a:p>
            <a:pPr>
              <a:defRPr/>
            </a:pPr>
            <a:fld id="{0DC5715B-038C-4D4B-8843-4A4D7600E59A}" type="slidenum">
              <a:rPr lang="es-ES_trad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_trad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006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Encabezado de sección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909860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Updated on 20200122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1DC60-67F6-DC4A-A4C4-E6B0492E9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274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who.int/topics/deafness/safe-listening/es/" TargetMode="External"/><Relationship Id="rId5" Type="http://schemas.openxmlformats.org/officeDocument/2006/relationships/image" Target="../media/image14.emf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who.int/topics/deafness/safe-listening/es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who.int/topics/deafness/safe-listening/es/" TargetMode="External"/><Relationship Id="rId4" Type="http://schemas.openxmlformats.org/officeDocument/2006/relationships/image" Target="../media/image14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1966024-1ABF-4F2D-A6D8-62413A79CA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9900" y="1710637"/>
            <a:ext cx="5017443" cy="458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589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>
            <a:extLst>
              <a:ext uri="{FF2B5EF4-FFF2-40B4-BE49-F238E27FC236}">
                <a16:creationId xmlns:a16="http://schemas.microsoft.com/office/drawing/2014/main" id="{2FD61453-EE24-814A-854A-3B7A17D272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0839" y="1837222"/>
            <a:ext cx="3150171" cy="3516470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9F3B5E5B-D4C9-BF49-AFF1-336E98AA87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7648" y="939250"/>
            <a:ext cx="7953444" cy="5302296"/>
          </a:xfrm>
          <a:prstGeom prst="rect">
            <a:avLst/>
          </a:prstGeom>
        </p:spPr>
      </p:pic>
      <p:sp>
        <p:nvSpPr>
          <p:cNvPr id="11" name="Rectángulo redondeado 10">
            <a:extLst>
              <a:ext uri="{FF2B5EF4-FFF2-40B4-BE49-F238E27FC236}">
                <a16:creationId xmlns:a16="http://schemas.microsoft.com/office/drawing/2014/main" id="{EA64026D-4743-8545-B130-F5FCDEBF1831}"/>
              </a:ext>
            </a:extLst>
          </p:cNvPr>
          <p:cNvSpPr/>
          <p:nvPr/>
        </p:nvSpPr>
        <p:spPr>
          <a:xfrm>
            <a:off x="0" y="6242181"/>
            <a:ext cx="9144000" cy="615820"/>
          </a:xfrm>
          <a:prstGeom prst="roundRect">
            <a:avLst>
              <a:gd name="adj" fmla="val 0"/>
            </a:avLst>
          </a:prstGeom>
          <a:solidFill>
            <a:srgbClr val="00B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40250ED-C241-41C2-B391-0F9BEEA4FC0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4087ADA-B4B6-41DE-A0BE-F14B034844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7F9C361-CCBE-B549-BF6B-884A05387539}" type="slidenum">
              <a:rPr lang="en-US" smtClean="0">
                <a:solidFill>
                  <a:schemeClr val="bg1">
                    <a:lumMod val="95000"/>
                  </a:schemeClr>
                </a:solidFill>
              </a:rPr>
              <a:pPr/>
              <a:t>2</a:t>
            </a:fld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7B14567-4439-204A-A204-E2999190CD25}"/>
              </a:ext>
            </a:extLst>
          </p:cNvPr>
          <p:cNvSpPr txBox="1"/>
          <p:nvPr/>
        </p:nvSpPr>
        <p:spPr>
          <a:xfrm>
            <a:off x="821006" y="2166818"/>
            <a:ext cx="1328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>
                <a:solidFill>
                  <a:srgbClr val="00B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de Marzo</a:t>
            </a:r>
          </a:p>
        </p:txBody>
      </p:sp>
      <p:sp>
        <p:nvSpPr>
          <p:cNvPr id="13" name="Rectángulo redondeado 12">
            <a:extLst>
              <a:ext uri="{FF2B5EF4-FFF2-40B4-BE49-F238E27FC236}">
                <a16:creationId xmlns:a16="http://schemas.microsoft.com/office/drawing/2014/main" id="{A1460FEF-FA9B-224C-9C74-1562918C01AD}"/>
              </a:ext>
            </a:extLst>
          </p:cNvPr>
          <p:cNvSpPr/>
          <p:nvPr/>
        </p:nvSpPr>
        <p:spPr>
          <a:xfrm>
            <a:off x="700537" y="2148222"/>
            <a:ext cx="45719" cy="387928"/>
          </a:xfrm>
          <a:prstGeom prst="roundRect">
            <a:avLst>
              <a:gd name="adj" fmla="val 0"/>
            </a:avLst>
          </a:prstGeom>
          <a:solidFill>
            <a:srgbClr val="00B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DD844648-F3C5-0A46-8885-B105A1C62FA5}"/>
              </a:ext>
            </a:extLst>
          </p:cNvPr>
          <p:cNvSpPr txBox="1"/>
          <p:nvPr/>
        </p:nvSpPr>
        <p:spPr>
          <a:xfrm>
            <a:off x="576128" y="2726655"/>
            <a:ext cx="366818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>
                <a:latin typeface="Arial" panose="020B0604020202020204" pitchFamily="34" charset="0"/>
                <a:cs typeface="Arial" panose="020B0604020202020204" pitchFamily="34" charset="0"/>
              </a:rPr>
              <a:t>Día Mundial</a:t>
            </a:r>
          </a:p>
          <a:p>
            <a:r>
              <a:rPr lang="es-MX" sz="4000" b="1" dirty="0">
                <a:latin typeface="Arial" panose="020B0604020202020204" pitchFamily="34" charset="0"/>
                <a:cs typeface="Arial" panose="020B0604020202020204" pitchFamily="34" charset="0"/>
              </a:rPr>
              <a:t>de la Audición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A63B425-EFF7-3B4C-90B9-FB1B760C5A83}"/>
              </a:ext>
            </a:extLst>
          </p:cNvPr>
          <p:cNvSpPr txBox="1"/>
          <p:nvPr/>
        </p:nvSpPr>
        <p:spPr>
          <a:xfrm>
            <a:off x="576128" y="4330810"/>
            <a:ext cx="3995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solidFill>
                  <a:srgbClr val="00B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audición influye directamente en el lenguaje, aprendizaje y desarrollo social.</a:t>
            </a:r>
            <a:endParaRPr lang="es-MX" sz="1600" b="1" dirty="0">
              <a:solidFill>
                <a:srgbClr val="00B2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ángulo redondeado 15">
            <a:extLst>
              <a:ext uri="{FF2B5EF4-FFF2-40B4-BE49-F238E27FC236}">
                <a16:creationId xmlns:a16="http://schemas.microsoft.com/office/drawing/2014/main" id="{EC4E9E37-2F35-5440-829B-EE1A06CCBF87}"/>
              </a:ext>
            </a:extLst>
          </p:cNvPr>
          <p:cNvSpPr/>
          <p:nvPr/>
        </p:nvSpPr>
        <p:spPr>
          <a:xfrm>
            <a:off x="700537" y="4088863"/>
            <a:ext cx="1020146" cy="45719"/>
          </a:xfrm>
          <a:prstGeom prst="roundRect">
            <a:avLst>
              <a:gd name="adj" fmla="val 0"/>
            </a:avLst>
          </a:prstGeom>
          <a:solidFill>
            <a:srgbClr val="00B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6" name="Título 1">
            <a:extLst>
              <a:ext uri="{FF2B5EF4-FFF2-40B4-BE49-F238E27FC236}">
                <a16:creationId xmlns:a16="http://schemas.microsoft.com/office/drawing/2014/main" id="{101371CD-487E-AD47-8001-CA7930BE98B7}"/>
              </a:ext>
            </a:extLst>
          </p:cNvPr>
          <p:cNvSpPr txBox="1">
            <a:spLocks/>
          </p:cNvSpPr>
          <p:nvPr/>
        </p:nvSpPr>
        <p:spPr>
          <a:xfrm>
            <a:off x="175525" y="402246"/>
            <a:ext cx="7779971" cy="263149"/>
          </a:xfrm>
          <a:prstGeom prst="rect">
            <a:avLst/>
          </a:prstGeom>
          <a:effectLst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spc="-113"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ea typeface="Geneva" panose="020B0503030404040204" pitchFamily="34" charset="0"/>
                <a:cs typeface="Arial" panose="020B0604020202020204" pitchFamily="34" charset="0"/>
              </a:defRPr>
            </a:lvl1pPr>
          </a:lstStyle>
          <a:p>
            <a:r>
              <a:rPr lang="es-MX" sz="1200" b="0" spc="300" dirty="0">
                <a:latin typeface="Rams Lt" pitchFamily="2" charset="77"/>
                <a:ea typeface="Rams Lt" pitchFamily="2" charset="77"/>
              </a:rPr>
              <a:t>Día mundial de la Audición</a:t>
            </a:r>
          </a:p>
        </p:txBody>
      </p:sp>
    </p:spTree>
    <p:extLst>
      <p:ext uri="{BB962C8B-B14F-4D97-AF65-F5344CB8AC3E}">
        <p14:creationId xmlns:p14="http://schemas.microsoft.com/office/powerpoint/2010/main" val="1600964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89BB73E2-5A98-9444-B01F-71B45927DF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458" y="1139661"/>
            <a:ext cx="7403690" cy="489428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FBFAB76-0FA5-4B3D-934E-B8274CD3B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525" y="402246"/>
            <a:ext cx="7779971" cy="263149"/>
          </a:xfrm>
        </p:spPr>
        <p:txBody>
          <a:bodyPr/>
          <a:lstStyle/>
          <a:p>
            <a:r>
              <a:rPr lang="es-MX" sz="1200" b="0" spc="300" dirty="0">
                <a:ea typeface="Rams Lt" pitchFamily="2" charset="77"/>
              </a:rPr>
              <a:t>Día mundial de la Audición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4087ADA-B4B6-41DE-A0BE-F14B034844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7F9C361-CCBE-B549-BF6B-884A05387539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9ABD7B1-39B4-F548-98EE-8725188C6A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8921" b="34964"/>
          <a:stretch/>
        </p:blipFill>
        <p:spPr>
          <a:xfrm>
            <a:off x="563209" y="1242874"/>
            <a:ext cx="7780189" cy="2272684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AFA189F-6896-A64A-BDA4-40EB1A9552E6}"/>
              </a:ext>
            </a:extLst>
          </p:cNvPr>
          <p:cNvSpPr txBox="1"/>
          <p:nvPr/>
        </p:nvSpPr>
        <p:spPr>
          <a:xfrm>
            <a:off x="1173287" y="3677934"/>
            <a:ext cx="6103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Escuchar música o conferencias a 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gran volumen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y por 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periodos prolongados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supone una 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seria amenaza para la audición.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91E98CA2-7E12-8244-96A8-A562DCAAFF5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7619" b="9364"/>
          <a:stretch/>
        </p:blipFill>
        <p:spPr>
          <a:xfrm>
            <a:off x="-16002" y="4660777"/>
            <a:ext cx="9160002" cy="157248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688DDA9A-A270-A946-9E45-C1EFB39FB4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7329" y="4042637"/>
            <a:ext cx="1551975" cy="1551975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5DAA44D5-0455-2F49-B9E3-05E1DC70668D}"/>
              </a:ext>
            </a:extLst>
          </p:cNvPr>
          <p:cNvSpPr/>
          <p:nvPr/>
        </p:nvSpPr>
        <p:spPr>
          <a:xfrm>
            <a:off x="146342" y="6362483"/>
            <a:ext cx="57643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900" dirty="0">
                <a:latin typeface="Arial" panose="020B0604020202020204" pitchFamily="34" charset="0"/>
                <a:ea typeface="Rams Lt" pitchFamily="2" charset="77"/>
                <a:cs typeface="Arial" panose="020B0604020202020204" pitchFamily="34" charset="0"/>
              </a:rPr>
              <a:t>*Fuente: Organización Mundial de la Salud (OMS) </a:t>
            </a:r>
            <a:r>
              <a:rPr lang="es-MX" sz="900" dirty="0">
                <a:latin typeface="Arial" panose="020B0604020202020204" pitchFamily="34" charset="0"/>
                <a:ea typeface="Rams Lt" pitchFamily="2" charset="77"/>
                <a:cs typeface="Arial" panose="020B0604020202020204" pitchFamily="34" charset="0"/>
                <a:hlinkClick r:id="rId6"/>
              </a:rPr>
              <a:t>https://www.who.int/topics/deafness/safe-listening/es/</a:t>
            </a:r>
            <a:endParaRPr lang="es-MX" sz="900" dirty="0">
              <a:latin typeface="Arial" panose="020B0604020202020204" pitchFamily="34" charset="0"/>
              <a:ea typeface="Rams Lt" pitchFamily="2" charset="77"/>
              <a:cs typeface="Arial" panose="020B0604020202020204" pitchFamily="34" charset="0"/>
            </a:endParaRPr>
          </a:p>
          <a:p>
            <a:r>
              <a:rPr lang="es-MX" sz="900" dirty="0">
                <a:latin typeface="Arial" panose="020B0604020202020204" pitchFamily="34" charset="0"/>
                <a:ea typeface="Rams Lt" pitchFamily="2" charset="77"/>
                <a:cs typeface="Arial" panose="020B0604020202020204" pitchFamily="34" charset="0"/>
              </a:rPr>
              <a:t>Para mayor información contacta a </a:t>
            </a:r>
            <a:r>
              <a:rPr lang="es-MX" sz="900" b="1" dirty="0">
                <a:solidFill>
                  <a:srgbClr val="00B2BC"/>
                </a:solidFill>
                <a:latin typeface="Arial" panose="020B0604020202020204" pitchFamily="34" charset="0"/>
                <a:ea typeface="Rams Lt" pitchFamily="2" charset="77"/>
                <a:cs typeface="Arial" panose="020B0604020202020204" pitchFamily="34" charset="0"/>
              </a:rPr>
              <a:t>safety@ienova.com.mx</a:t>
            </a:r>
          </a:p>
        </p:txBody>
      </p:sp>
    </p:spTree>
    <p:extLst>
      <p:ext uri="{BB962C8B-B14F-4D97-AF65-F5344CB8AC3E}">
        <p14:creationId xmlns:p14="http://schemas.microsoft.com/office/powerpoint/2010/main" val="2996623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4087ADA-B4B6-41DE-A0BE-F14B034844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7F9C361-CCBE-B549-BF6B-884A05387539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8A39B4E6-6301-FD40-8CC1-6260298116CF}"/>
              </a:ext>
            </a:extLst>
          </p:cNvPr>
          <p:cNvSpPr txBox="1">
            <a:spLocks/>
          </p:cNvSpPr>
          <p:nvPr/>
        </p:nvSpPr>
        <p:spPr>
          <a:xfrm>
            <a:off x="175525" y="402246"/>
            <a:ext cx="7779971" cy="263149"/>
          </a:xfrm>
          <a:prstGeom prst="rect">
            <a:avLst/>
          </a:prstGeom>
          <a:effectLst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spc="-113"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ea typeface="Geneva" panose="020B0503030404040204" pitchFamily="34" charset="0"/>
                <a:cs typeface="Arial" panose="020B0604020202020204" pitchFamily="34" charset="0"/>
              </a:defRPr>
            </a:lvl1pPr>
          </a:lstStyle>
          <a:p>
            <a:r>
              <a:rPr lang="es-MX" sz="1200" b="0" spc="300" dirty="0">
                <a:ea typeface="Rams Lt" pitchFamily="2" charset="77"/>
              </a:rPr>
              <a:t>Día mundial de la Audición</a:t>
            </a:r>
          </a:p>
        </p:txBody>
      </p:sp>
      <p:sp>
        <p:nvSpPr>
          <p:cNvPr id="14" name="Rectángulo redondeado 13">
            <a:extLst>
              <a:ext uri="{FF2B5EF4-FFF2-40B4-BE49-F238E27FC236}">
                <a16:creationId xmlns:a16="http://schemas.microsoft.com/office/drawing/2014/main" id="{D768C2A0-AAF7-4945-B8C6-7B50689431DB}"/>
              </a:ext>
            </a:extLst>
          </p:cNvPr>
          <p:cNvSpPr/>
          <p:nvPr/>
        </p:nvSpPr>
        <p:spPr>
          <a:xfrm>
            <a:off x="-137652" y="1268648"/>
            <a:ext cx="3170113" cy="530655"/>
          </a:xfrm>
          <a:prstGeom prst="roundRect">
            <a:avLst/>
          </a:prstGeom>
          <a:solidFill>
            <a:srgbClr val="00B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57A960CC-F5B6-3540-AB04-E55284FB9A7C}"/>
              </a:ext>
            </a:extLst>
          </p:cNvPr>
          <p:cNvSpPr txBox="1"/>
          <p:nvPr/>
        </p:nvSpPr>
        <p:spPr>
          <a:xfrm>
            <a:off x="175525" y="1303142"/>
            <a:ext cx="29049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Recomendaciones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36C0AB5B-42C6-414E-A87C-4187A266E065}"/>
              </a:ext>
            </a:extLst>
          </p:cNvPr>
          <p:cNvSpPr/>
          <p:nvPr/>
        </p:nvSpPr>
        <p:spPr>
          <a:xfrm>
            <a:off x="690657" y="2063274"/>
            <a:ext cx="388134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Mantén el volumen bajo.</a:t>
            </a:r>
          </a:p>
          <a:p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Utiliza los dispositivos </a:t>
            </a:r>
            <a:r>
              <a:rPr lang="es-MX" sz="1600" b="1" dirty="0">
                <a:solidFill>
                  <a:srgbClr val="00B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máximo al 60% del volumen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o por debajo de los 85 dB.</a:t>
            </a:r>
          </a:p>
          <a:p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Si no puedes escuchar lo que hay a tu alrededor, el nivel de decibeles </a:t>
            </a:r>
            <a:r>
              <a:rPr lang="es-MX" sz="1600" b="1" dirty="0">
                <a:solidFill>
                  <a:srgbClr val="00B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excesivo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600" b="1" dirty="0">
                <a:solidFill>
                  <a:srgbClr val="00B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Limita el tiempo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que dedicas a actividades ruidosas.</a:t>
            </a:r>
          </a:p>
          <a:p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Dar preferencia a </a:t>
            </a:r>
            <a:r>
              <a:rPr lang="es-MX" sz="1600" b="1" dirty="0">
                <a:solidFill>
                  <a:srgbClr val="00B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audífonos que cubren la oreja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a los que se colocan dentro del canal auditivo.</a:t>
            </a: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264C7EFD-AF55-E044-A763-759CBBE63AC5}"/>
              </a:ext>
            </a:extLst>
          </p:cNvPr>
          <p:cNvSpPr/>
          <p:nvPr/>
        </p:nvSpPr>
        <p:spPr>
          <a:xfrm>
            <a:off x="592334" y="2153265"/>
            <a:ext cx="98323" cy="98323"/>
          </a:xfrm>
          <a:prstGeom prst="ellipse">
            <a:avLst/>
          </a:prstGeom>
          <a:solidFill>
            <a:srgbClr val="00B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D6257ECF-8FB8-BD41-AB6F-1780F127A17E}"/>
              </a:ext>
            </a:extLst>
          </p:cNvPr>
          <p:cNvSpPr/>
          <p:nvPr/>
        </p:nvSpPr>
        <p:spPr>
          <a:xfrm>
            <a:off x="592334" y="2638173"/>
            <a:ext cx="98323" cy="98323"/>
          </a:xfrm>
          <a:prstGeom prst="ellipse">
            <a:avLst/>
          </a:prstGeom>
          <a:solidFill>
            <a:srgbClr val="00B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85576A58-E46A-4941-B8E7-6A8B5CED89BA}"/>
              </a:ext>
            </a:extLst>
          </p:cNvPr>
          <p:cNvSpPr/>
          <p:nvPr/>
        </p:nvSpPr>
        <p:spPr>
          <a:xfrm>
            <a:off x="592334" y="3379838"/>
            <a:ext cx="98323" cy="98323"/>
          </a:xfrm>
          <a:prstGeom prst="ellipse">
            <a:avLst/>
          </a:prstGeom>
          <a:solidFill>
            <a:srgbClr val="00B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BA2785B4-720C-A746-9CB2-0712AE40B0E0}"/>
              </a:ext>
            </a:extLst>
          </p:cNvPr>
          <p:cNvSpPr/>
          <p:nvPr/>
        </p:nvSpPr>
        <p:spPr>
          <a:xfrm>
            <a:off x="592334" y="4348220"/>
            <a:ext cx="98323" cy="98323"/>
          </a:xfrm>
          <a:prstGeom prst="ellipse">
            <a:avLst/>
          </a:prstGeom>
          <a:solidFill>
            <a:srgbClr val="00B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CC34F3B8-CC8C-A644-859C-873B284EE3C1}"/>
              </a:ext>
            </a:extLst>
          </p:cNvPr>
          <p:cNvSpPr/>
          <p:nvPr/>
        </p:nvSpPr>
        <p:spPr>
          <a:xfrm>
            <a:off x="592334" y="5098573"/>
            <a:ext cx="98323" cy="98323"/>
          </a:xfrm>
          <a:prstGeom prst="ellipse">
            <a:avLst/>
          </a:prstGeom>
          <a:solidFill>
            <a:srgbClr val="00B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8EA66B2F-FC99-B645-8BFC-75347D3236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479" r="19916" b="4507"/>
          <a:stretch/>
        </p:blipFill>
        <p:spPr>
          <a:xfrm>
            <a:off x="4729061" y="1006550"/>
            <a:ext cx="4417466" cy="5142421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C3EC7022-42AC-DE47-A8CD-29A3BA305C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8982" y="4723438"/>
            <a:ext cx="1960867" cy="1960867"/>
          </a:xfrm>
          <a:prstGeom prst="rect">
            <a:avLst/>
          </a:prstGeom>
        </p:spPr>
      </p:pic>
      <p:sp>
        <p:nvSpPr>
          <p:cNvPr id="26" name="Rectángulo 25">
            <a:extLst>
              <a:ext uri="{FF2B5EF4-FFF2-40B4-BE49-F238E27FC236}">
                <a16:creationId xmlns:a16="http://schemas.microsoft.com/office/drawing/2014/main" id="{9D0FD806-289E-2A45-A6DB-B660A2DAD36F}"/>
              </a:ext>
            </a:extLst>
          </p:cNvPr>
          <p:cNvSpPr/>
          <p:nvPr/>
        </p:nvSpPr>
        <p:spPr>
          <a:xfrm>
            <a:off x="146342" y="6362483"/>
            <a:ext cx="55784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900" dirty="0">
                <a:latin typeface="Arial" panose="020B0604020202020204" pitchFamily="34" charset="0"/>
                <a:ea typeface="Rams Lt" pitchFamily="2" charset="77"/>
                <a:cs typeface="Arial" panose="020B0604020202020204" pitchFamily="34" charset="0"/>
              </a:rPr>
              <a:t>*Fuente: Organización Mundial de la Salud (OMS) </a:t>
            </a:r>
            <a:r>
              <a:rPr lang="es-MX" sz="900" dirty="0">
                <a:latin typeface="Arial" panose="020B0604020202020204" pitchFamily="34" charset="0"/>
                <a:ea typeface="Rams Lt" pitchFamily="2" charset="77"/>
                <a:cs typeface="Arial" panose="020B0604020202020204" pitchFamily="34" charset="0"/>
                <a:hlinkClick r:id="rId4"/>
              </a:rPr>
              <a:t>https://www.who.int/topics/deafness/safe-listening/es/</a:t>
            </a:r>
            <a:endParaRPr lang="es-MX" sz="900" dirty="0">
              <a:latin typeface="Arial" panose="020B0604020202020204" pitchFamily="34" charset="0"/>
              <a:ea typeface="Rams Lt" pitchFamily="2" charset="77"/>
              <a:cs typeface="Arial" panose="020B0604020202020204" pitchFamily="34" charset="0"/>
            </a:endParaRPr>
          </a:p>
          <a:p>
            <a:r>
              <a:rPr lang="es-MX" sz="900" dirty="0">
                <a:latin typeface="Arial" panose="020B0604020202020204" pitchFamily="34" charset="0"/>
                <a:ea typeface="Rams Lt" pitchFamily="2" charset="77"/>
                <a:cs typeface="Arial" panose="020B0604020202020204" pitchFamily="34" charset="0"/>
              </a:rPr>
              <a:t>Para mayor información contacta a </a:t>
            </a:r>
            <a:r>
              <a:rPr lang="es-MX" sz="900" b="1" dirty="0">
                <a:solidFill>
                  <a:srgbClr val="00B2BC"/>
                </a:solidFill>
                <a:latin typeface="Arial" panose="020B0604020202020204" pitchFamily="34" charset="0"/>
                <a:ea typeface="Rams Lt" pitchFamily="2" charset="77"/>
                <a:cs typeface="Arial" panose="020B0604020202020204" pitchFamily="34" charset="0"/>
              </a:rPr>
              <a:t>safety@ienova.com.mx</a:t>
            </a:r>
          </a:p>
        </p:txBody>
      </p:sp>
    </p:spTree>
    <p:extLst>
      <p:ext uri="{BB962C8B-B14F-4D97-AF65-F5344CB8AC3E}">
        <p14:creationId xmlns:p14="http://schemas.microsoft.com/office/powerpoint/2010/main" val="2820792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B8448C4A-E973-F241-8D9C-68CEABAA97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458" y="1139661"/>
            <a:ext cx="7403690" cy="4894289"/>
          </a:xfrm>
          <a:prstGeom prst="rect">
            <a:avLst/>
          </a:prstGeom>
        </p:spPr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89B15D0-F0B4-416F-BCC1-2BDFA26603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7F9C361-CCBE-B549-BF6B-884A05387539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E834D9DC-6F5C-754C-AD9E-C4DA039150CF}"/>
              </a:ext>
            </a:extLst>
          </p:cNvPr>
          <p:cNvSpPr txBox="1">
            <a:spLocks/>
          </p:cNvSpPr>
          <p:nvPr/>
        </p:nvSpPr>
        <p:spPr>
          <a:xfrm>
            <a:off x="175525" y="402246"/>
            <a:ext cx="7779971" cy="263149"/>
          </a:xfrm>
          <a:prstGeom prst="rect">
            <a:avLst/>
          </a:prstGeom>
          <a:effectLst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spc="-113"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ea typeface="Geneva" panose="020B0503030404040204" pitchFamily="34" charset="0"/>
                <a:cs typeface="Arial" panose="020B0604020202020204" pitchFamily="34" charset="0"/>
              </a:defRPr>
            </a:lvl1pPr>
          </a:lstStyle>
          <a:p>
            <a:r>
              <a:rPr lang="es-MX" sz="1200" b="0" spc="300" dirty="0">
                <a:ea typeface="Rams Lt" pitchFamily="2" charset="77"/>
              </a:rPr>
              <a:t>Día mundial de la Audición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796B37E7-EA51-624C-923E-58D1372596EC}"/>
              </a:ext>
            </a:extLst>
          </p:cNvPr>
          <p:cNvSpPr/>
          <p:nvPr/>
        </p:nvSpPr>
        <p:spPr>
          <a:xfrm>
            <a:off x="597159" y="2106955"/>
            <a:ext cx="406814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La pérdida auditiva creada por la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sobreexplosición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a sonidos elevados es 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irreversible. </a:t>
            </a:r>
          </a:p>
          <a:p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b="1" dirty="0">
                <a:solidFill>
                  <a:srgbClr val="00B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</a:t>
            </a:r>
            <a:r>
              <a:rPr lang="es-MX" dirty="0">
                <a:solidFill>
                  <a:srgbClr val="00B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>
                <a:solidFill>
                  <a:srgbClr val="00B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 máximo tu exposición al ruido.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La moderación es la clave y tu responsabilidad. </a:t>
            </a:r>
          </a:p>
        </p:txBody>
      </p:sp>
      <p:sp>
        <p:nvSpPr>
          <p:cNvPr id="13" name="Rectángulo redondeado 12">
            <a:extLst>
              <a:ext uri="{FF2B5EF4-FFF2-40B4-BE49-F238E27FC236}">
                <a16:creationId xmlns:a16="http://schemas.microsoft.com/office/drawing/2014/main" id="{7AB094FB-4C0D-8A41-9721-16D447CDE90A}"/>
              </a:ext>
            </a:extLst>
          </p:cNvPr>
          <p:cNvSpPr/>
          <p:nvPr/>
        </p:nvSpPr>
        <p:spPr>
          <a:xfrm>
            <a:off x="-137652" y="4384135"/>
            <a:ext cx="4597685" cy="530655"/>
          </a:xfrm>
          <a:prstGeom prst="roundRect">
            <a:avLst/>
          </a:prstGeom>
          <a:solidFill>
            <a:srgbClr val="00B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9EDB3956-2670-8B4C-94E6-D3D1C6A71AED}"/>
              </a:ext>
            </a:extLst>
          </p:cNvPr>
          <p:cNvSpPr txBox="1"/>
          <p:nvPr/>
        </p:nvSpPr>
        <p:spPr>
          <a:xfrm>
            <a:off x="597159" y="4425132"/>
            <a:ext cx="32884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  <a:latin typeface="Rams Black" pitchFamily="2" charset="77"/>
              </a:rPr>
              <a:t>¡Tu salud es energía!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FB0042F9-AC98-2440-B44D-066D703063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226" r="23930" b="4222"/>
          <a:stretch/>
        </p:blipFill>
        <p:spPr>
          <a:xfrm>
            <a:off x="5161640" y="1014761"/>
            <a:ext cx="3980061" cy="5144304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3E033B17-2134-D642-A75D-2BD05E4C0D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888" y="1053182"/>
            <a:ext cx="1210477" cy="1210477"/>
          </a:xfrm>
          <a:prstGeom prst="rect">
            <a:avLst/>
          </a:prstGeom>
        </p:spPr>
      </p:pic>
      <p:sp>
        <p:nvSpPr>
          <p:cNvPr id="19" name="Rectángulo 18">
            <a:extLst>
              <a:ext uri="{FF2B5EF4-FFF2-40B4-BE49-F238E27FC236}">
                <a16:creationId xmlns:a16="http://schemas.microsoft.com/office/drawing/2014/main" id="{F0942201-ECF0-C741-838C-3C6CBF33482F}"/>
              </a:ext>
            </a:extLst>
          </p:cNvPr>
          <p:cNvSpPr/>
          <p:nvPr/>
        </p:nvSpPr>
        <p:spPr>
          <a:xfrm>
            <a:off x="146342" y="6362483"/>
            <a:ext cx="5569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900" dirty="0">
                <a:latin typeface="Arial" panose="020B0604020202020204" pitchFamily="34" charset="0"/>
                <a:ea typeface="Rams Lt" pitchFamily="2" charset="77"/>
                <a:cs typeface="Arial" panose="020B0604020202020204" pitchFamily="34" charset="0"/>
              </a:rPr>
              <a:t>*Fuente: Organización Mundial de la Salud (OMS) </a:t>
            </a:r>
            <a:r>
              <a:rPr lang="es-MX" sz="900" dirty="0">
                <a:latin typeface="Arial" panose="020B0604020202020204" pitchFamily="34" charset="0"/>
                <a:ea typeface="Rams Lt" pitchFamily="2" charset="77"/>
                <a:cs typeface="Arial" panose="020B0604020202020204" pitchFamily="34" charset="0"/>
                <a:hlinkClick r:id="rId5"/>
              </a:rPr>
              <a:t>https://www.who.int/topics/deafness/safe-listening/es/</a:t>
            </a:r>
            <a:endParaRPr lang="es-MX" sz="900" dirty="0">
              <a:latin typeface="Arial" panose="020B0604020202020204" pitchFamily="34" charset="0"/>
              <a:ea typeface="Rams Lt" pitchFamily="2" charset="77"/>
              <a:cs typeface="Arial" panose="020B0604020202020204" pitchFamily="34" charset="0"/>
            </a:endParaRPr>
          </a:p>
          <a:p>
            <a:r>
              <a:rPr lang="es-MX" sz="900" dirty="0">
                <a:latin typeface="Arial" panose="020B0604020202020204" pitchFamily="34" charset="0"/>
                <a:ea typeface="Rams Lt" pitchFamily="2" charset="77"/>
                <a:cs typeface="Arial" panose="020B0604020202020204" pitchFamily="34" charset="0"/>
              </a:rPr>
              <a:t>Para mayor información contacta a </a:t>
            </a:r>
            <a:r>
              <a:rPr lang="es-MX" sz="900" b="1" dirty="0">
                <a:solidFill>
                  <a:srgbClr val="00B2BC"/>
                </a:solidFill>
                <a:latin typeface="Arial" panose="020B0604020202020204" pitchFamily="34" charset="0"/>
                <a:ea typeface="Rams Lt" pitchFamily="2" charset="77"/>
                <a:cs typeface="Arial" panose="020B0604020202020204" pitchFamily="34" charset="0"/>
              </a:rPr>
              <a:t>safety@ienova.com.mx</a:t>
            </a:r>
          </a:p>
        </p:txBody>
      </p:sp>
    </p:spTree>
    <p:extLst>
      <p:ext uri="{BB962C8B-B14F-4D97-AF65-F5344CB8AC3E}">
        <p14:creationId xmlns:p14="http://schemas.microsoft.com/office/powerpoint/2010/main" val="2007125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29671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6421</TotalTime>
  <Words>285</Words>
  <Application>Microsoft Office PowerPoint</Application>
  <PresentationFormat>On-screen Show (4:3)</PresentationFormat>
  <Paragraphs>33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Rams Black</vt:lpstr>
      <vt:lpstr>Rams Lt</vt:lpstr>
      <vt:lpstr>Office Theme</vt:lpstr>
      <vt:lpstr>PowerPoint Presentation</vt:lpstr>
      <vt:lpstr>PowerPoint Presentation</vt:lpstr>
      <vt:lpstr>Día mundial de la Audición</vt:lpstr>
      <vt:lpstr>PowerPoint Presentation</vt:lpstr>
      <vt:lpstr>PowerPoint Presentation</vt:lpstr>
      <vt:lpstr>PowerPoint Presentation</vt:lpstr>
    </vt:vector>
  </TitlesOfParts>
  <Manager>rbuentello@IENova.com.mx</Manager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Agraz, Remigio</dc:creator>
  <cp:lastModifiedBy>Maldonado, Mitzli</cp:lastModifiedBy>
  <cp:revision>208</cp:revision>
  <dcterms:created xsi:type="dcterms:W3CDTF">2018-08-07T21:28:23Z</dcterms:created>
  <dcterms:modified xsi:type="dcterms:W3CDTF">2021-02-13T00:00:39Z</dcterms:modified>
</cp:coreProperties>
</file>