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sldIdLst>
    <p:sldId id="439" r:id="rId5"/>
    <p:sldId id="444" r:id="rId6"/>
    <p:sldId id="462" r:id="rId7"/>
    <p:sldId id="472" r:id="rId8"/>
    <p:sldId id="473" r:id="rId9"/>
    <p:sldId id="445" r:id="rId10"/>
    <p:sldId id="454" r:id="rId11"/>
    <p:sldId id="471" r:id="rId12"/>
    <p:sldId id="479" r:id="rId13"/>
    <p:sldId id="467" r:id="rId14"/>
    <p:sldId id="463" r:id="rId15"/>
    <p:sldId id="478" r:id="rId16"/>
    <p:sldId id="475" r:id="rId17"/>
    <p:sldId id="476" r:id="rId18"/>
    <p:sldId id="480" r:id="rId19"/>
    <p:sldId id="477" r:id="rId20"/>
    <p:sldId id="443" r:id="rId21"/>
    <p:sldId id="260" r:id="rId22"/>
    <p:sldId id="455" r:id="rId23"/>
    <p:sldId id="474" r:id="rId24"/>
    <p:sldId id="466" r:id="rId25"/>
    <p:sldId id="4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donado, Mitzli" initials="MM" lastIdx="4" clrIdx="0">
    <p:extLst>
      <p:ext uri="{19B8F6BF-5375-455C-9EA6-DF929625EA0E}">
        <p15:presenceInfo xmlns:p15="http://schemas.microsoft.com/office/powerpoint/2012/main" userId="S::mmaldonado@ienova.com.mx::7605d4ee-eee3-4411-b1d3-c24308e586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01"/>
    <a:srgbClr val="969696"/>
    <a:srgbClr val="5F9D38"/>
    <a:srgbClr val="2F5597"/>
    <a:srgbClr val="F38542"/>
    <a:srgbClr val="FF0000"/>
    <a:srgbClr val="CC3300"/>
    <a:srgbClr val="7E6D6A"/>
    <a:srgbClr val="1E0ADA"/>
    <a:srgbClr val="8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60" autoAdjust="0"/>
    <p:restoredTop sz="94682" autoAdjust="0"/>
  </p:normalViewPr>
  <p:slideViewPr>
    <p:cSldViewPr snapToGrid="0" snapToObjects="1">
      <p:cViewPr varScale="1">
        <p:scale>
          <a:sx n="68" d="100"/>
          <a:sy n="68" d="100"/>
        </p:scale>
        <p:origin x="14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, Mitzli" userId="7605d4ee-eee3-4411-b1d3-c24308e586ba" providerId="ADAL" clId="{552D8DE8-9A46-4F54-93D3-403F164A48CC}"/>
    <pc:docChg chg="undo redo custSel modSld">
      <pc:chgData name="Maldonado, Mitzli" userId="7605d4ee-eee3-4411-b1d3-c24308e586ba" providerId="ADAL" clId="{552D8DE8-9A46-4F54-93D3-403F164A48CC}" dt="2020-08-05T04:15:01.431" v="676" actId="1076"/>
      <pc:docMkLst>
        <pc:docMk/>
      </pc:docMkLst>
      <pc:sldChg chg="modSp">
        <pc:chgData name="Maldonado, Mitzli" userId="7605d4ee-eee3-4411-b1d3-c24308e586ba" providerId="ADAL" clId="{552D8DE8-9A46-4F54-93D3-403F164A48CC}" dt="2020-08-03T16:20:38.309" v="264" actId="20577"/>
        <pc:sldMkLst>
          <pc:docMk/>
          <pc:sldMk cId="2586043892" sldId="444"/>
        </pc:sldMkLst>
        <pc:spChg chg="mod">
          <ac:chgData name="Maldonado, Mitzli" userId="7605d4ee-eee3-4411-b1d3-c24308e586ba" providerId="ADAL" clId="{552D8DE8-9A46-4F54-93D3-403F164A48CC}" dt="2020-08-03T16:20:38.309" v="264" actId="20577"/>
          <ac:spMkLst>
            <pc:docMk/>
            <pc:sldMk cId="2586043892" sldId="444"/>
            <ac:spMk id="6" creationId="{FD5AFA6A-D123-42F3-81A9-35BCA77CE70A}"/>
          </ac:spMkLst>
        </pc:spChg>
      </pc:sldChg>
      <pc:sldChg chg="delSp modSp">
        <pc:chgData name="Maldonado, Mitzli" userId="7605d4ee-eee3-4411-b1d3-c24308e586ba" providerId="ADAL" clId="{552D8DE8-9A46-4F54-93D3-403F164A48CC}" dt="2020-08-05T04:11:06.766" v="539" actId="1035"/>
        <pc:sldMkLst>
          <pc:docMk/>
          <pc:sldMk cId="3162002527" sldId="445"/>
        </pc:sldMkLst>
        <pc:spChg chg="mod">
          <ac:chgData name="Maldonado, Mitzli" userId="7605d4ee-eee3-4411-b1d3-c24308e586ba" providerId="ADAL" clId="{552D8DE8-9A46-4F54-93D3-403F164A48CC}" dt="2020-08-05T04:11:06.766" v="539" actId="1035"/>
          <ac:spMkLst>
            <pc:docMk/>
            <pc:sldMk cId="3162002527" sldId="445"/>
            <ac:spMk id="5" creationId="{5CB17147-BEDA-4B07-BEFE-D446A22BC7E8}"/>
          </ac:spMkLst>
        </pc:spChg>
        <pc:spChg chg="mod topLvl">
          <ac:chgData name="Maldonado, Mitzli" userId="7605d4ee-eee3-4411-b1d3-c24308e586ba" providerId="ADAL" clId="{552D8DE8-9A46-4F54-93D3-403F164A48CC}" dt="2020-08-03T15:54:53.719" v="91" actId="20577"/>
          <ac:spMkLst>
            <pc:docMk/>
            <pc:sldMk cId="3162002527" sldId="445"/>
            <ac:spMk id="13" creationId="{5DD64924-0944-4F24-B15D-2289D018F9C1}"/>
          </ac:spMkLst>
        </pc:spChg>
        <pc:spChg chg="mod">
          <ac:chgData name="Maldonado, Mitzli" userId="7605d4ee-eee3-4411-b1d3-c24308e586ba" providerId="ADAL" clId="{552D8DE8-9A46-4F54-93D3-403F164A48CC}" dt="2020-08-05T04:11:06.766" v="539" actId="1035"/>
          <ac:spMkLst>
            <pc:docMk/>
            <pc:sldMk cId="3162002527" sldId="445"/>
            <ac:spMk id="18" creationId="{B2A694C2-680F-4188-B92E-FE85D25BC16B}"/>
          </ac:spMkLst>
        </pc:spChg>
        <pc:grpChg chg="del">
          <ac:chgData name="Maldonado, Mitzli" userId="7605d4ee-eee3-4411-b1d3-c24308e586ba" providerId="ADAL" clId="{552D8DE8-9A46-4F54-93D3-403F164A48CC}" dt="2020-08-03T15:48:57.529" v="0" actId="478"/>
          <ac:grpSpMkLst>
            <pc:docMk/>
            <pc:sldMk cId="3162002527" sldId="445"/>
            <ac:grpSpMk id="17" creationId="{D58C1387-06E6-47FE-8C8B-57C36B2701D5}"/>
          </ac:grpSpMkLst>
        </pc:grpChg>
        <pc:picChg chg="mod ord">
          <ac:chgData name="Maldonado, Mitzli" userId="7605d4ee-eee3-4411-b1d3-c24308e586ba" providerId="ADAL" clId="{552D8DE8-9A46-4F54-93D3-403F164A48CC}" dt="2020-08-03T15:51:04.640" v="46" actId="167"/>
          <ac:picMkLst>
            <pc:docMk/>
            <pc:sldMk cId="3162002527" sldId="445"/>
            <ac:picMk id="2" creationId="{101FDE6B-0F01-4E1B-859D-9954CC032263}"/>
          </ac:picMkLst>
        </pc:picChg>
        <pc:picChg chg="del topLvl">
          <ac:chgData name="Maldonado, Mitzli" userId="7605d4ee-eee3-4411-b1d3-c24308e586ba" providerId="ADAL" clId="{552D8DE8-9A46-4F54-93D3-403F164A48CC}" dt="2020-08-03T15:48:57.529" v="0" actId="478"/>
          <ac:picMkLst>
            <pc:docMk/>
            <pc:sldMk cId="3162002527" sldId="445"/>
            <ac:picMk id="16" creationId="{E23D7F10-E564-4D4E-9B0B-294141F56170}"/>
          </ac:picMkLst>
        </pc:picChg>
      </pc:sldChg>
      <pc:sldChg chg="addSp delSp modSp">
        <pc:chgData name="Maldonado, Mitzli" userId="7605d4ee-eee3-4411-b1d3-c24308e586ba" providerId="ADAL" clId="{552D8DE8-9A46-4F54-93D3-403F164A48CC}" dt="2020-08-05T04:15:01.431" v="676" actId="1076"/>
        <pc:sldMkLst>
          <pc:docMk/>
          <pc:sldMk cId="3038094569" sldId="452"/>
        </pc:sldMkLst>
        <pc:spChg chg="mod">
          <ac:chgData name="Maldonado, Mitzli" userId="7605d4ee-eee3-4411-b1d3-c24308e586ba" providerId="ADAL" clId="{552D8DE8-9A46-4F54-93D3-403F164A48CC}" dt="2020-08-05T04:14:16.739" v="643" actId="20577"/>
          <ac:spMkLst>
            <pc:docMk/>
            <pc:sldMk cId="3038094569" sldId="452"/>
            <ac:spMk id="5" creationId="{8CAFDE1E-57EE-4470-AFBF-38CF18C848B5}"/>
          </ac:spMkLst>
        </pc:spChg>
        <pc:spChg chg="mod">
          <ac:chgData name="Maldonado, Mitzli" userId="7605d4ee-eee3-4411-b1d3-c24308e586ba" providerId="ADAL" clId="{552D8DE8-9A46-4F54-93D3-403F164A48CC}" dt="2020-08-05T04:14:50.468" v="674" actId="20577"/>
          <ac:spMkLst>
            <pc:docMk/>
            <pc:sldMk cId="3038094569" sldId="452"/>
            <ac:spMk id="7" creationId="{79482BF9-4422-4BD5-9D28-291765F5D34A}"/>
          </ac:spMkLst>
        </pc:spChg>
        <pc:spChg chg="mod">
          <ac:chgData name="Maldonado, Mitzli" userId="7605d4ee-eee3-4411-b1d3-c24308e586ba" providerId="ADAL" clId="{552D8DE8-9A46-4F54-93D3-403F164A48CC}" dt="2020-08-05T04:14:58.970" v="675" actId="790"/>
          <ac:spMkLst>
            <pc:docMk/>
            <pc:sldMk cId="3038094569" sldId="452"/>
            <ac:spMk id="9" creationId="{1F113D2E-B18C-4E68-A0B6-E8B1FAE3773A}"/>
          </ac:spMkLst>
        </pc:spChg>
        <pc:spChg chg="add">
          <ac:chgData name="Maldonado, Mitzli" userId="7605d4ee-eee3-4411-b1d3-c24308e586ba" providerId="ADAL" clId="{552D8DE8-9A46-4F54-93D3-403F164A48CC}" dt="2020-08-05T04:14:03.074" v="639"/>
          <ac:spMkLst>
            <pc:docMk/>
            <pc:sldMk cId="3038094569" sldId="452"/>
            <ac:spMk id="14" creationId="{9A5D0C55-7EB8-4269-8641-501E203E5B78}"/>
          </ac:spMkLst>
        </pc:spChg>
        <pc:grpChg chg="del">
          <ac:chgData name="Maldonado, Mitzli" userId="7605d4ee-eee3-4411-b1d3-c24308e586ba" providerId="ADAL" clId="{552D8DE8-9A46-4F54-93D3-403F164A48CC}" dt="2020-08-05T04:14:01.712" v="638" actId="478"/>
          <ac:grpSpMkLst>
            <pc:docMk/>
            <pc:sldMk cId="3038094569" sldId="452"/>
            <ac:grpSpMk id="17" creationId="{FF7CB63C-2D27-4025-8533-870DF6DD9B1B}"/>
          </ac:grpSpMkLst>
        </pc:grpChg>
        <pc:picChg chg="mod">
          <ac:chgData name="Maldonado, Mitzli" userId="7605d4ee-eee3-4411-b1d3-c24308e586ba" providerId="ADAL" clId="{552D8DE8-9A46-4F54-93D3-403F164A48CC}" dt="2020-08-05T04:15:01.431" v="676" actId="1076"/>
          <ac:picMkLst>
            <pc:docMk/>
            <pc:sldMk cId="3038094569" sldId="452"/>
            <ac:picMk id="12" creationId="{793E444A-E914-409A-A19E-ECB06C9B851E}"/>
          </ac:picMkLst>
        </pc:picChg>
        <pc:picChg chg="add">
          <ac:chgData name="Maldonado, Mitzli" userId="7605d4ee-eee3-4411-b1d3-c24308e586ba" providerId="ADAL" clId="{552D8DE8-9A46-4F54-93D3-403F164A48CC}" dt="2020-08-05T04:14:03.074" v="639"/>
          <ac:picMkLst>
            <pc:docMk/>
            <pc:sldMk cId="3038094569" sldId="452"/>
            <ac:picMk id="18" creationId="{5A0F12AE-70C1-4BBA-B278-F04242BB8041}"/>
          </ac:picMkLst>
        </pc:picChg>
      </pc:sldChg>
      <pc:sldChg chg="addSp delSp modSp">
        <pc:chgData name="Maldonado, Mitzli" userId="7605d4ee-eee3-4411-b1d3-c24308e586ba" providerId="ADAL" clId="{552D8DE8-9A46-4F54-93D3-403F164A48CC}" dt="2020-08-03T16:44:57.245" v="355" actId="255"/>
        <pc:sldMkLst>
          <pc:docMk/>
          <pc:sldMk cId="1054169337" sldId="454"/>
        </pc:sldMkLst>
        <pc:spChg chg="del">
          <ac:chgData name="Maldonado, Mitzli" userId="7605d4ee-eee3-4411-b1d3-c24308e586ba" providerId="ADAL" clId="{552D8DE8-9A46-4F54-93D3-403F164A48CC}" dt="2020-08-03T16:22:04.946" v="269"/>
          <ac:spMkLst>
            <pc:docMk/>
            <pc:sldMk cId="1054169337" sldId="454"/>
            <ac:spMk id="3" creationId="{61C39A56-5A85-433D-AD3D-305FCAD706EC}"/>
          </ac:spMkLst>
        </pc:spChg>
        <pc:spChg chg="add mod">
          <ac:chgData name="Maldonado, Mitzli" userId="7605d4ee-eee3-4411-b1d3-c24308e586ba" providerId="ADAL" clId="{552D8DE8-9A46-4F54-93D3-403F164A48CC}" dt="2020-08-03T16:19:24.490" v="255" actId="1038"/>
          <ac:spMkLst>
            <pc:docMk/>
            <pc:sldMk cId="1054169337" sldId="454"/>
            <ac:spMk id="5" creationId="{AD468C7B-02EB-4895-B66C-1B5051104C23}"/>
          </ac:spMkLst>
        </pc:spChg>
        <pc:spChg chg="add mod">
          <ac:chgData name="Maldonado, Mitzli" userId="7605d4ee-eee3-4411-b1d3-c24308e586ba" providerId="ADAL" clId="{552D8DE8-9A46-4F54-93D3-403F164A48CC}" dt="2020-08-03T16:44:57.245" v="355" actId="255"/>
          <ac:spMkLst>
            <pc:docMk/>
            <pc:sldMk cId="1054169337" sldId="454"/>
            <ac:spMk id="6" creationId="{B903BD7E-2EE6-4206-A6AB-D4E85EED7F8D}"/>
          </ac:spMkLst>
        </pc:spChg>
        <pc:spChg chg="add mod">
          <ac:chgData name="Maldonado, Mitzli" userId="7605d4ee-eee3-4411-b1d3-c24308e586ba" providerId="ADAL" clId="{552D8DE8-9A46-4F54-93D3-403F164A48CC}" dt="2020-08-03T16:22:04.946" v="269"/>
          <ac:spMkLst>
            <pc:docMk/>
            <pc:sldMk cId="1054169337" sldId="454"/>
            <ac:spMk id="7" creationId="{9D827C0D-7EA8-4A0E-8089-A1E421D6C5DC}"/>
          </ac:spMkLst>
        </pc:spChg>
        <pc:spChg chg="add del mod">
          <ac:chgData name="Maldonado, Mitzli" userId="7605d4ee-eee3-4411-b1d3-c24308e586ba" providerId="ADAL" clId="{552D8DE8-9A46-4F54-93D3-403F164A48CC}" dt="2020-08-03T16:22:08.696" v="270" actId="478"/>
          <ac:spMkLst>
            <pc:docMk/>
            <pc:sldMk cId="1054169337" sldId="454"/>
            <ac:spMk id="8" creationId="{4B342E25-C21F-4969-95B3-0BD17AEBDF36}"/>
          </ac:spMkLst>
        </pc:spChg>
        <pc:spChg chg="mod">
          <ac:chgData name="Maldonado, Mitzli" userId="7605d4ee-eee3-4411-b1d3-c24308e586ba" providerId="ADAL" clId="{552D8DE8-9A46-4F54-93D3-403F164A48CC}" dt="2020-08-03T16:18:31.026" v="200" actId="1076"/>
          <ac:spMkLst>
            <pc:docMk/>
            <pc:sldMk cId="1054169337" sldId="454"/>
            <ac:spMk id="9" creationId="{021FDEE0-F48D-4072-BA6B-95BD7F8F9FFD}"/>
          </ac:spMkLst>
        </pc:spChg>
        <pc:spChg chg="mod">
          <ac:chgData name="Maldonado, Mitzli" userId="7605d4ee-eee3-4411-b1d3-c24308e586ba" providerId="ADAL" clId="{552D8DE8-9A46-4F54-93D3-403F164A48CC}" dt="2020-08-03T16:19:13.236" v="239" actId="1076"/>
          <ac:spMkLst>
            <pc:docMk/>
            <pc:sldMk cId="1054169337" sldId="454"/>
            <ac:spMk id="10" creationId="{85AAF6E7-7192-44C4-B0BC-03CEDC922E39}"/>
          </ac:spMkLst>
        </pc:spChg>
        <pc:spChg chg="mod">
          <ac:chgData name="Maldonado, Mitzli" userId="7605d4ee-eee3-4411-b1d3-c24308e586ba" providerId="ADAL" clId="{552D8DE8-9A46-4F54-93D3-403F164A48CC}" dt="2020-08-03T16:22:12.573" v="271"/>
          <ac:spMkLst>
            <pc:docMk/>
            <pc:sldMk cId="1054169337" sldId="454"/>
            <ac:spMk id="13" creationId="{35F68EDB-CD14-49CB-9564-BBC578748603}"/>
          </ac:spMkLst>
        </pc:spChg>
        <pc:spChg chg="add mod">
          <ac:chgData name="Maldonado, Mitzli" userId="7605d4ee-eee3-4411-b1d3-c24308e586ba" providerId="ADAL" clId="{552D8DE8-9A46-4F54-93D3-403F164A48CC}" dt="2020-08-03T16:19:21.323" v="251" actId="1038"/>
          <ac:spMkLst>
            <pc:docMk/>
            <pc:sldMk cId="1054169337" sldId="454"/>
            <ac:spMk id="15" creationId="{CC91117D-2D42-4FC1-82B2-EA6735923A63}"/>
          </ac:spMkLst>
        </pc:spChg>
        <pc:spChg chg="del">
          <ac:chgData name="Maldonado, Mitzli" userId="7605d4ee-eee3-4411-b1d3-c24308e586ba" providerId="ADAL" clId="{552D8DE8-9A46-4F54-93D3-403F164A48CC}" dt="2020-08-03T16:22:15.736" v="273" actId="478"/>
          <ac:spMkLst>
            <pc:docMk/>
            <pc:sldMk cId="1054169337" sldId="454"/>
            <ac:spMk id="16" creationId="{2D2F3BE1-6420-41C5-A892-40677038A01C}"/>
          </ac:spMkLst>
        </pc:spChg>
        <pc:grpChg chg="del">
          <ac:chgData name="Maldonado, Mitzli" userId="7605d4ee-eee3-4411-b1d3-c24308e586ba" providerId="ADAL" clId="{552D8DE8-9A46-4F54-93D3-403F164A48CC}" dt="2020-08-03T16:22:16.504" v="274" actId="478"/>
          <ac:grpSpMkLst>
            <pc:docMk/>
            <pc:sldMk cId="1054169337" sldId="454"/>
            <ac:grpSpMk id="12" creationId="{11E31EFC-6117-4E45-9D5A-03754A051879}"/>
          </ac:grpSpMkLst>
        </pc:grpChg>
        <pc:picChg chg="mod">
          <ac:chgData name="Maldonado, Mitzli" userId="7605d4ee-eee3-4411-b1d3-c24308e586ba" providerId="ADAL" clId="{552D8DE8-9A46-4F54-93D3-403F164A48CC}" dt="2020-08-03T16:18:21.773" v="198" actId="1035"/>
          <ac:picMkLst>
            <pc:docMk/>
            <pc:sldMk cId="1054169337" sldId="454"/>
            <ac:picMk id="2" creationId="{3D07A7B8-BDBD-4D7C-88E2-8C9D9C530C84}"/>
          </ac:picMkLst>
        </pc:picChg>
        <pc:picChg chg="del mod">
          <ac:chgData name="Maldonado, Mitzli" userId="7605d4ee-eee3-4411-b1d3-c24308e586ba" providerId="ADAL" clId="{552D8DE8-9A46-4F54-93D3-403F164A48CC}" dt="2020-08-03T16:22:14.280" v="272" actId="478"/>
          <ac:picMkLst>
            <pc:docMk/>
            <pc:sldMk cId="1054169337" sldId="454"/>
            <ac:picMk id="17" creationId="{12F3836D-90F0-46C1-AEEC-FD2CC0004285}"/>
          </ac:picMkLst>
        </pc:picChg>
        <pc:picChg chg="add mod">
          <ac:chgData name="Maldonado, Mitzli" userId="7605d4ee-eee3-4411-b1d3-c24308e586ba" providerId="ADAL" clId="{552D8DE8-9A46-4F54-93D3-403F164A48CC}" dt="2020-08-03T16:41:13.678" v="307" actId="207"/>
          <ac:picMkLst>
            <pc:docMk/>
            <pc:sldMk cId="1054169337" sldId="454"/>
            <ac:picMk id="18" creationId="{150F6C7F-D307-4864-9E94-12B9D1C83ADC}"/>
          </ac:picMkLst>
        </pc:picChg>
        <pc:picChg chg="mod">
          <ac:chgData name="Maldonado, Mitzli" userId="7605d4ee-eee3-4411-b1d3-c24308e586ba" providerId="ADAL" clId="{552D8DE8-9A46-4F54-93D3-403F164A48CC}" dt="2020-08-03T16:18:27.253" v="199" actId="1076"/>
          <ac:picMkLst>
            <pc:docMk/>
            <pc:sldMk cId="1054169337" sldId="454"/>
            <ac:picMk id="9218" creationId="{232C3378-DCD6-45EB-BE9D-BF0F72231F51}"/>
          </ac:picMkLst>
        </pc:picChg>
      </pc:sldChg>
      <pc:sldChg chg="modSp">
        <pc:chgData name="Maldonado, Mitzli" userId="7605d4ee-eee3-4411-b1d3-c24308e586ba" providerId="ADAL" clId="{552D8DE8-9A46-4F54-93D3-403F164A48CC}" dt="2020-08-03T16:21:10.989" v="268" actId="1076"/>
        <pc:sldMkLst>
          <pc:docMk/>
          <pc:sldMk cId="1363565720" sldId="462"/>
        </pc:sldMkLst>
        <pc:spChg chg="mod">
          <ac:chgData name="Maldonado, Mitzli" userId="7605d4ee-eee3-4411-b1d3-c24308e586ba" providerId="ADAL" clId="{552D8DE8-9A46-4F54-93D3-403F164A48CC}" dt="2020-08-03T16:21:04.149" v="267" actId="14100"/>
          <ac:spMkLst>
            <pc:docMk/>
            <pc:sldMk cId="1363565720" sldId="462"/>
            <ac:spMk id="2" creationId="{C96AA4EA-78DD-4AF9-9354-057A95059542}"/>
          </ac:spMkLst>
        </pc:spChg>
        <pc:spChg chg="mod">
          <ac:chgData name="Maldonado, Mitzli" userId="7605d4ee-eee3-4411-b1d3-c24308e586ba" providerId="ADAL" clId="{552D8DE8-9A46-4F54-93D3-403F164A48CC}" dt="2020-08-03T16:20:52.010" v="265" actId="403"/>
          <ac:spMkLst>
            <pc:docMk/>
            <pc:sldMk cId="1363565720" sldId="462"/>
            <ac:spMk id="11" creationId="{5C64C1EA-BC86-4BE8-A3A6-E789BDFE14E9}"/>
          </ac:spMkLst>
        </pc:spChg>
        <pc:picChg chg="mod">
          <ac:chgData name="Maldonado, Mitzli" userId="7605d4ee-eee3-4411-b1d3-c24308e586ba" providerId="ADAL" clId="{552D8DE8-9A46-4F54-93D3-403F164A48CC}" dt="2020-08-03T16:21:10.989" v="268" actId="1076"/>
          <ac:picMkLst>
            <pc:docMk/>
            <pc:sldMk cId="1363565720" sldId="462"/>
            <ac:picMk id="10" creationId="{6BC0D303-B376-40FE-AE86-46202FF94BB0}"/>
          </ac:picMkLst>
        </pc:picChg>
      </pc:sldChg>
      <pc:sldChg chg="addSp delSp modSp">
        <pc:chgData name="Maldonado, Mitzli" userId="7605d4ee-eee3-4411-b1d3-c24308e586ba" providerId="ADAL" clId="{552D8DE8-9A46-4F54-93D3-403F164A48CC}" dt="2020-08-05T04:13:33.329" v="637" actId="1038"/>
        <pc:sldMkLst>
          <pc:docMk/>
          <pc:sldMk cId="3654984240" sldId="471"/>
        </pc:sldMkLst>
        <pc:spChg chg="mod">
          <ac:chgData name="Maldonado, Mitzli" userId="7605d4ee-eee3-4411-b1d3-c24308e586ba" providerId="ADAL" clId="{552D8DE8-9A46-4F54-93D3-403F164A48CC}" dt="2020-08-05T04:13:33.329" v="637" actId="1038"/>
          <ac:spMkLst>
            <pc:docMk/>
            <pc:sldMk cId="3654984240" sldId="471"/>
            <ac:spMk id="9" creationId="{021FDEE0-F48D-4072-BA6B-95BD7F8F9FFD}"/>
          </ac:spMkLst>
        </pc:spChg>
        <pc:spChg chg="mod">
          <ac:chgData name="Maldonado, Mitzli" userId="7605d4ee-eee3-4411-b1d3-c24308e586ba" providerId="ADAL" clId="{552D8DE8-9A46-4F54-93D3-403F164A48CC}" dt="2020-08-05T04:13:28.971" v="630" actId="1036"/>
          <ac:spMkLst>
            <pc:docMk/>
            <pc:sldMk cId="3654984240" sldId="471"/>
            <ac:spMk id="10" creationId="{85AAF6E7-7192-44C4-B0BC-03CEDC922E39}"/>
          </ac:spMkLst>
        </pc:spChg>
        <pc:spChg chg="add mod">
          <ac:chgData name="Maldonado, Mitzli" userId="7605d4ee-eee3-4411-b1d3-c24308e586ba" providerId="ADAL" clId="{552D8DE8-9A46-4F54-93D3-403F164A48CC}" dt="2020-08-05T04:13:33.329" v="637" actId="1038"/>
          <ac:spMkLst>
            <pc:docMk/>
            <pc:sldMk cId="3654984240" sldId="471"/>
            <ac:spMk id="31" creationId="{1756D794-5F1C-4001-897A-5DE8591CE38B}"/>
          </ac:spMkLst>
        </pc:spChg>
        <pc:spChg chg="add mod">
          <ac:chgData name="Maldonado, Mitzli" userId="7605d4ee-eee3-4411-b1d3-c24308e586ba" providerId="ADAL" clId="{552D8DE8-9A46-4F54-93D3-403F164A48CC}" dt="2020-08-05T04:13:28.971" v="630" actId="1036"/>
          <ac:spMkLst>
            <pc:docMk/>
            <pc:sldMk cId="3654984240" sldId="471"/>
            <ac:spMk id="32" creationId="{5131CA09-190E-41D6-BC7D-0F1902240DCC}"/>
          </ac:spMkLst>
        </pc:spChg>
        <pc:spChg chg="add">
          <ac:chgData name="Maldonado, Mitzli" userId="7605d4ee-eee3-4411-b1d3-c24308e586ba" providerId="ADAL" clId="{552D8DE8-9A46-4F54-93D3-403F164A48CC}" dt="2020-08-05T04:11:43.180" v="548"/>
          <ac:spMkLst>
            <pc:docMk/>
            <pc:sldMk cId="3654984240" sldId="471"/>
            <ac:spMk id="33" creationId="{4E2A3F01-8D65-4EC5-AB46-A87F60B446FF}"/>
          </ac:spMkLst>
        </pc:spChg>
        <pc:grpChg chg="del">
          <ac:chgData name="Maldonado, Mitzli" userId="7605d4ee-eee3-4411-b1d3-c24308e586ba" providerId="ADAL" clId="{552D8DE8-9A46-4F54-93D3-403F164A48CC}" dt="2020-08-05T04:11:42.239" v="547" actId="478"/>
          <ac:grpSpMkLst>
            <pc:docMk/>
            <pc:sldMk cId="3654984240" sldId="471"/>
            <ac:grpSpMk id="12" creationId="{11E31EFC-6117-4E45-9D5A-03754A051879}"/>
          </ac:grpSpMkLst>
        </pc:grpChg>
        <pc:picChg chg="add">
          <ac:chgData name="Maldonado, Mitzli" userId="7605d4ee-eee3-4411-b1d3-c24308e586ba" providerId="ADAL" clId="{552D8DE8-9A46-4F54-93D3-403F164A48CC}" dt="2020-08-05T04:11:43.180" v="548"/>
          <ac:picMkLst>
            <pc:docMk/>
            <pc:sldMk cId="3654984240" sldId="471"/>
            <ac:picMk id="34" creationId="{FBF4B199-60CC-4A73-88FD-4F25B60C76AA}"/>
          </ac:picMkLst>
        </pc:picChg>
        <pc:picChg chg="mod">
          <ac:chgData name="Maldonado, Mitzli" userId="7605d4ee-eee3-4411-b1d3-c24308e586ba" providerId="ADAL" clId="{552D8DE8-9A46-4F54-93D3-403F164A48CC}" dt="2020-08-05T04:13:28.971" v="630" actId="1036"/>
          <ac:picMkLst>
            <pc:docMk/>
            <pc:sldMk cId="3654984240" sldId="471"/>
            <ac:picMk id="10244" creationId="{642941A9-DA5A-41B0-A55C-2B2143F02F78}"/>
          </ac:picMkLst>
        </pc:picChg>
      </pc:sldChg>
    </pc:docChg>
  </pc:docChgLst>
  <pc:docChgLst>
    <pc:chgData name="Maldonado, Mitzli" userId="7605d4ee-eee3-4411-b1d3-c24308e586ba" providerId="ADAL" clId="{C83B4A1B-CE07-485B-A72E-17A759B29DDD}"/>
    <pc:docChg chg="undo custSel addSld modSld">
      <pc:chgData name="Maldonado, Mitzli" userId="7605d4ee-eee3-4411-b1d3-c24308e586ba" providerId="ADAL" clId="{C83B4A1B-CE07-485B-A72E-17A759B29DDD}" dt="2020-08-25T16:50:39.604" v="227"/>
      <pc:docMkLst>
        <pc:docMk/>
      </pc:docMkLst>
      <pc:sldChg chg="modSp">
        <pc:chgData name="Maldonado, Mitzli" userId="7605d4ee-eee3-4411-b1d3-c24308e586ba" providerId="ADAL" clId="{C83B4A1B-CE07-485B-A72E-17A759B29DDD}" dt="2020-08-25T16:26:40.536" v="14" actId="20577"/>
        <pc:sldMkLst>
          <pc:docMk/>
          <pc:sldMk cId="3567262103" sldId="477"/>
        </pc:sldMkLst>
        <pc:spChg chg="mod">
          <ac:chgData name="Maldonado, Mitzli" userId="7605d4ee-eee3-4411-b1d3-c24308e586ba" providerId="ADAL" clId="{C83B4A1B-CE07-485B-A72E-17A759B29DDD}" dt="2020-08-25T16:26:40.536" v="14" actId="20577"/>
          <ac:spMkLst>
            <pc:docMk/>
            <pc:sldMk cId="3567262103" sldId="477"/>
            <ac:spMk id="3" creationId="{BC82B26C-CD89-49A4-BF87-EEC0FBD281A1}"/>
          </ac:spMkLst>
        </pc:spChg>
      </pc:sldChg>
      <pc:sldChg chg="addSp delSp modSp add delAnim modAnim">
        <pc:chgData name="Maldonado, Mitzli" userId="7605d4ee-eee3-4411-b1d3-c24308e586ba" providerId="ADAL" clId="{C83B4A1B-CE07-485B-A72E-17A759B29DDD}" dt="2020-08-25T16:50:39.604" v="227"/>
        <pc:sldMkLst>
          <pc:docMk/>
          <pc:sldMk cId="2057815728" sldId="480"/>
        </pc:sldMkLst>
        <pc:spChg chg="mod">
          <ac:chgData name="Maldonado, Mitzli" userId="7605d4ee-eee3-4411-b1d3-c24308e586ba" providerId="ADAL" clId="{C83B4A1B-CE07-485B-A72E-17A759B29DDD}" dt="2020-08-25T16:50:21.509" v="221" actId="1076"/>
          <ac:spMkLst>
            <pc:docMk/>
            <pc:sldMk cId="2057815728" sldId="480"/>
            <ac:spMk id="7" creationId="{24CDF536-C65C-47A1-8422-608B9DDD567A}"/>
          </ac:spMkLst>
        </pc:spChg>
        <pc:spChg chg="mod">
          <ac:chgData name="Maldonado, Mitzli" userId="7605d4ee-eee3-4411-b1d3-c24308e586ba" providerId="ADAL" clId="{C83B4A1B-CE07-485B-A72E-17A759B29DDD}" dt="2020-08-25T16:35:02.429" v="35" actId="20577"/>
          <ac:spMkLst>
            <pc:docMk/>
            <pc:sldMk cId="2057815728" sldId="480"/>
            <ac:spMk id="14" creationId="{FA5B7270-A8C4-4963-B31E-1E125DF6F542}"/>
          </ac:spMkLst>
        </pc:spChg>
        <pc:spChg chg="del">
          <ac:chgData name="Maldonado, Mitzli" userId="7605d4ee-eee3-4411-b1d3-c24308e586ba" providerId="ADAL" clId="{C83B4A1B-CE07-485B-A72E-17A759B29DDD}" dt="2020-08-25T16:27:32.641" v="18" actId="478"/>
          <ac:spMkLst>
            <pc:docMk/>
            <pc:sldMk cId="2057815728" sldId="480"/>
            <ac:spMk id="28" creationId="{0402227D-8095-46F5-807D-5A9786C9FECB}"/>
          </ac:spMkLst>
        </pc:spChg>
        <pc:graphicFrameChg chg="del mod">
          <ac:chgData name="Maldonado, Mitzli" userId="7605d4ee-eee3-4411-b1d3-c24308e586ba" providerId="ADAL" clId="{C83B4A1B-CE07-485B-A72E-17A759B29DDD}" dt="2020-08-25T16:27:34.941" v="19" actId="478"/>
          <ac:graphicFrameMkLst>
            <pc:docMk/>
            <pc:sldMk cId="2057815728" sldId="480"/>
            <ac:graphicFrameMk id="5" creationId="{35A91640-7ABF-4C65-8A46-8EBFE436827F}"/>
          </ac:graphicFrameMkLst>
        </pc:graphicFrameChg>
        <pc:picChg chg="add del mod">
          <ac:chgData name="Maldonado, Mitzli" userId="7605d4ee-eee3-4411-b1d3-c24308e586ba" providerId="ADAL" clId="{C83B4A1B-CE07-485B-A72E-17A759B29DDD}" dt="2020-08-25T16:47:05.619" v="148" actId="478"/>
          <ac:picMkLst>
            <pc:docMk/>
            <pc:sldMk cId="2057815728" sldId="480"/>
            <ac:picMk id="6" creationId="{8F2B702C-5276-4F85-B8FB-0A493E202CA1}"/>
          </ac:picMkLst>
        </pc:picChg>
        <pc:picChg chg="add del mod">
          <ac:chgData name="Maldonado, Mitzli" userId="7605d4ee-eee3-4411-b1d3-c24308e586ba" providerId="ADAL" clId="{C83B4A1B-CE07-485B-A72E-17A759B29DDD}" dt="2020-08-25T16:46:27.554" v="147"/>
          <ac:picMkLst>
            <pc:docMk/>
            <pc:sldMk cId="2057815728" sldId="480"/>
            <ac:picMk id="8" creationId="{F44271C0-D87C-45FB-899D-233A596C2F9F}"/>
          </ac:picMkLst>
        </pc:picChg>
        <pc:picChg chg="add del mod">
          <ac:chgData name="Maldonado, Mitzli" userId="7605d4ee-eee3-4411-b1d3-c24308e586ba" providerId="ADAL" clId="{C83B4A1B-CE07-485B-A72E-17A759B29DDD}" dt="2020-08-25T16:47:54.559" v="151" actId="478"/>
          <ac:picMkLst>
            <pc:docMk/>
            <pc:sldMk cId="2057815728" sldId="480"/>
            <ac:picMk id="9" creationId="{163AFD0F-DFF7-45D4-86D1-34B700781BC0}"/>
          </ac:picMkLst>
        </pc:picChg>
        <pc:picChg chg="add del mod">
          <ac:chgData name="Maldonado, Mitzli" userId="7605d4ee-eee3-4411-b1d3-c24308e586ba" providerId="ADAL" clId="{C83B4A1B-CE07-485B-A72E-17A759B29DDD}" dt="2020-08-25T16:48:29.122" v="157"/>
          <ac:picMkLst>
            <pc:docMk/>
            <pc:sldMk cId="2057815728" sldId="480"/>
            <ac:picMk id="10" creationId="{D6F06E43-60EE-483B-9E22-C8B3AA2184EC}"/>
          </ac:picMkLst>
        </pc:picChg>
        <pc:picChg chg="add mod modCrop">
          <ac:chgData name="Maldonado, Mitzli" userId="7605d4ee-eee3-4411-b1d3-c24308e586ba" providerId="ADAL" clId="{C83B4A1B-CE07-485B-A72E-17A759B29DDD}" dt="2020-08-25T16:49:58.317" v="219" actId="1076"/>
          <ac:picMkLst>
            <pc:docMk/>
            <pc:sldMk cId="2057815728" sldId="480"/>
            <ac:picMk id="11" creationId="{9EFB366B-AE6C-45B7-8E43-C0CE4308FA7D}"/>
          </ac:picMkLst>
        </pc:picChg>
      </pc:sldChg>
    </pc:docChg>
  </pc:docChgLst>
  <pc:docChgLst>
    <pc:chgData name="Maldonado, Mitzli" userId="7605d4ee-eee3-4411-b1d3-c24308e586ba" providerId="ADAL" clId="{B89E6704-DF19-4F1C-BD5E-A5EAF41572AC}"/>
    <pc:docChg chg="undo custSel addSld delSld modSld sldOrd">
      <pc:chgData name="Maldonado, Mitzli" userId="7605d4ee-eee3-4411-b1d3-c24308e586ba" providerId="ADAL" clId="{B89E6704-DF19-4F1C-BD5E-A5EAF41572AC}" dt="2020-08-07T17:44:02.587" v="48" actId="1076"/>
      <pc:docMkLst>
        <pc:docMk/>
      </pc:docMkLst>
      <pc:sldChg chg="delSp modSp add del ord">
        <pc:chgData name="Maldonado, Mitzli" userId="7605d4ee-eee3-4411-b1d3-c24308e586ba" providerId="ADAL" clId="{B89E6704-DF19-4F1C-BD5E-A5EAF41572AC}" dt="2020-08-07T17:43:10.450" v="18" actId="13926"/>
        <pc:sldMkLst>
          <pc:docMk/>
          <pc:sldMk cId="1055648548" sldId="446"/>
        </pc:sldMkLst>
        <pc:spChg chg="del mod">
          <ac:chgData name="Maldonado, Mitzli" userId="7605d4ee-eee3-4411-b1d3-c24308e586ba" providerId="ADAL" clId="{B89E6704-DF19-4F1C-BD5E-A5EAF41572AC}" dt="2020-08-07T17:42:52.972" v="14" actId="478"/>
          <ac:spMkLst>
            <pc:docMk/>
            <pc:sldMk cId="1055648548" sldId="446"/>
            <ac:spMk id="6" creationId="{379C9E02-5444-44B9-B556-81EFA5F3EF04}"/>
          </ac:spMkLst>
        </pc:spChg>
        <pc:spChg chg="mod">
          <ac:chgData name="Maldonado, Mitzli" userId="7605d4ee-eee3-4411-b1d3-c24308e586ba" providerId="ADAL" clId="{B89E6704-DF19-4F1C-BD5E-A5EAF41572AC}" dt="2020-08-07T17:43:10.450" v="18" actId="13926"/>
          <ac:spMkLst>
            <pc:docMk/>
            <pc:sldMk cId="1055648548" sldId="446"/>
            <ac:spMk id="7" creationId="{619283F0-095C-4952-84CD-FC31265B878E}"/>
          </ac:spMkLst>
        </pc:spChg>
        <pc:picChg chg="del">
          <ac:chgData name="Maldonado, Mitzli" userId="7605d4ee-eee3-4411-b1d3-c24308e586ba" providerId="ADAL" clId="{B89E6704-DF19-4F1C-BD5E-A5EAF41572AC}" dt="2020-08-07T17:42:53.614" v="15" actId="478"/>
          <ac:picMkLst>
            <pc:docMk/>
            <pc:sldMk cId="1055648548" sldId="446"/>
            <ac:picMk id="7170" creationId="{D66B371C-B6B5-4184-A0C5-FCE71D84C579}"/>
          </ac:picMkLst>
        </pc:picChg>
      </pc:sldChg>
      <pc:sldChg chg="add del">
        <pc:chgData name="Maldonado, Mitzli" userId="7605d4ee-eee3-4411-b1d3-c24308e586ba" providerId="ADAL" clId="{B89E6704-DF19-4F1C-BD5E-A5EAF41572AC}" dt="2020-08-07T17:41:43.100" v="6" actId="2696"/>
        <pc:sldMkLst>
          <pc:docMk/>
          <pc:sldMk cId="2797700788" sldId="449"/>
        </pc:sldMkLst>
      </pc:sldChg>
      <pc:sldChg chg="add del">
        <pc:chgData name="Maldonado, Mitzli" userId="7605d4ee-eee3-4411-b1d3-c24308e586ba" providerId="ADAL" clId="{B89E6704-DF19-4F1C-BD5E-A5EAF41572AC}" dt="2020-08-07T17:41:43.102" v="7" actId="2696"/>
        <pc:sldMkLst>
          <pc:docMk/>
          <pc:sldMk cId="2075740500" sldId="455"/>
        </pc:sldMkLst>
      </pc:sldChg>
      <pc:sldChg chg="ord">
        <pc:chgData name="Maldonado, Mitzli" userId="7605d4ee-eee3-4411-b1d3-c24308e586ba" providerId="ADAL" clId="{B89E6704-DF19-4F1C-BD5E-A5EAF41572AC}" dt="2020-08-07T17:43:30.368" v="21"/>
        <pc:sldMkLst>
          <pc:docMk/>
          <pc:sldMk cId="3577088979" sldId="463"/>
        </pc:sldMkLst>
      </pc:sldChg>
      <pc:sldChg chg="add del">
        <pc:chgData name="Maldonado, Mitzli" userId="7605d4ee-eee3-4411-b1d3-c24308e586ba" providerId="ADAL" clId="{B89E6704-DF19-4F1C-BD5E-A5EAF41572AC}" dt="2020-08-07T17:41:43.125" v="10" actId="2696"/>
        <pc:sldMkLst>
          <pc:docMk/>
          <pc:sldMk cId="2818317811" sldId="466"/>
        </pc:sldMkLst>
      </pc:sldChg>
      <pc:sldChg chg="add del">
        <pc:chgData name="Maldonado, Mitzli" userId="7605d4ee-eee3-4411-b1d3-c24308e586ba" providerId="ADAL" clId="{B89E6704-DF19-4F1C-BD5E-A5EAF41572AC}" dt="2020-08-07T17:41:43.131" v="11" actId="2696"/>
        <pc:sldMkLst>
          <pc:docMk/>
          <pc:sldMk cId="3218491503" sldId="470"/>
        </pc:sldMkLst>
      </pc:sldChg>
      <pc:sldChg chg="add del">
        <pc:chgData name="Maldonado, Mitzli" userId="7605d4ee-eee3-4411-b1d3-c24308e586ba" providerId="ADAL" clId="{B89E6704-DF19-4F1C-BD5E-A5EAF41572AC}" dt="2020-08-07T17:41:43.110" v="9" actId="2696"/>
        <pc:sldMkLst>
          <pc:docMk/>
          <pc:sldMk cId="3923021046" sldId="474"/>
        </pc:sldMkLst>
      </pc:sldChg>
      <pc:sldChg chg="addSp modSp add modAnim">
        <pc:chgData name="Maldonado, Mitzli" userId="7605d4ee-eee3-4411-b1d3-c24308e586ba" providerId="ADAL" clId="{B89E6704-DF19-4F1C-BD5E-A5EAF41572AC}" dt="2020-08-07T17:44:02.587" v="48" actId="1076"/>
        <pc:sldMkLst>
          <pc:docMk/>
          <pc:sldMk cId="3567262103" sldId="477"/>
        </pc:sldMkLst>
        <pc:spChg chg="mod">
          <ac:chgData name="Maldonado, Mitzli" userId="7605d4ee-eee3-4411-b1d3-c24308e586ba" providerId="ADAL" clId="{B89E6704-DF19-4F1C-BD5E-A5EAF41572AC}" dt="2020-08-07T17:43:52.254" v="45" actId="13926"/>
          <ac:spMkLst>
            <pc:docMk/>
            <pc:sldMk cId="3567262103" sldId="477"/>
            <ac:spMk id="2" creationId="{1AA5BB66-5A94-4998-B536-3A86DF445861}"/>
          </ac:spMkLst>
        </pc:spChg>
        <pc:picChg chg="add mod">
          <ac:chgData name="Maldonado, Mitzli" userId="7605d4ee-eee3-4411-b1d3-c24308e586ba" providerId="ADAL" clId="{B89E6704-DF19-4F1C-BD5E-A5EAF41572AC}" dt="2020-08-07T17:44:02.587" v="48" actId="1076"/>
          <ac:picMkLst>
            <pc:docMk/>
            <pc:sldMk cId="3567262103" sldId="477"/>
            <ac:picMk id="6" creationId="{4D9BBD56-5788-4E9A-9763-FAED34A55EDD}"/>
          </ac:picMkLst>
        </pc:picChg>
      </pc:sldChg>
    </pc:docChg>
  </pc:docChgLst>
  <pc:docChgLst>
    <pc:chgData name="Maldonado, Mitzli" userId="7605d4ee-eee3-4411-b1d3-c24308e586ba" providerId="ADAL" clId="{4DB2E333-423A-4F33-925E-A637F4890135}"/>
    <pc:docChg chg="modSld">
      <pc:chgData name="Maldonado, Mitzli" userId="7605d4ee-eee3-4411-b1d3-c24308e586ba" providerId="ADAL" clId="{4DB2E333-423A-4F33-925E-A637F4890135}" dt="2020-08-07T16:23:39.028" v="10" actId="20577"/>
      <pc:docMkLst>
        <pc:docMk/>
      </pc:docMkLst>
      <pc:sldChg chg="modSp">
        <pc:chgData name="Maldonado, Mitzli" userId="7605d4ee-eee3-4411-b1d3-c24308e586ba" providerId="ADAL" clId="{4DB2E333-423A-4F33-925E-A637F4890135}" dt="2020-08-07T16:23:39.028" v="10" actId="20577"/>
        <pc:sldMkLst>
          <pc:docMk/>
          <pc:sldMk cId="3139105883" sldId="467"/>
        </pc:sldMkLst>
        <pc:spChg chg="mod">
          <ac:chgData name="Maldonado, Mitzli" userId="7605d4ee-eee3-4411-b1d3-c24308e586ba" providerId="ADAL" clId="{4DB2E333-423A-4F33-925E-A637F4890135}" dt="2020-08-07T16:23:39.028" v="10" actId="20577"/>
          <ac:spMkLst>
            <pc:docMk/>
            <pc:sldMk cId="3139105883" sldId="467"/>
            <ac:spMk id="11" creationId="{AFD5C901-CAD7-4A68-90F1-3B5E66864023}"/>
          </ac:spMkLst>
        </pc:spChg>
      </pc:sldChg>
    </pc:docChg>
  </pc:docChgLst>
  <pc:docChgLst>
    <pc:chgData name="Maldonado, Mitzli" userId="7605d4ee-eee3-4411-b1d3-c24308e586ba" providerId="ADAL" clId="{BF8A9A17-6016-4A0A-A31B-25E82B25EFD6}"/>
    <pc:docChg chg="undo custSel addSld delSld modSld sldOrd">
      <pc:chgData name="Maldonado, Mitzli" userId="7605d4ee-eee3-4411-b1d3-c24308e586ba" providerId="ADAL" clId="{BF8A9A17-6016-4A0A-A31B-25E82B25EFD6}" dt="2020-08-18T03:29:34.565" v="1025" actId="1035"/>
      <pc:docMkLst>
        <pc:docMk/>
      </pc:docMkLst>
      <pc:sldChg chg="del">
        <pc:chgData name="Maldonado, Mitzli" userId="7605d4ee-eee3-4411-b1d3-c24308e586ba" providerId="ADAL" clId="{BF8A9A17-6016-4A0A-A31B-25E82B25EFD6}" dt="2020-08-07T19:23:24.213" v="429" actId="2696"/>
        <pc:sldMkLst>
          <pc:docMk/>
          <pc:sldMk cId="1055648548" sldId="446"/>
        </pc:sldMkLst>
      </pc:sldChg>
      <pc:sldChg chg="modSp del ord">
        <pc:chgData name="Maldonado, Mitzli" userId="7605d4ee-eee3-4411-b1d3-c24308e586ba" providerId="ADAL" clId="{BF8A9A17-6016-4A0A-A31B-25E82B25EFD6}" dt="2020-08-18T03:11:17.339" v="770" actId="2696"/>
        <pc:sldMkLst>
          <pc:docMk/>
          <pc:sldMk cId="2797700788" sldId="449"/>
        </pc:sldMkLst>
        <pc:picChg chg="mod">
          <ac:chgData name="Maldonado, Mitzli" userId="7605d4ee-eee3-4411-b1d3-c24308e586ba" providerId="ADAL" clId="{BF8A9A17-6016-4A0A-A31B-25E82B25EFD6}" dt="2020-08-18T03:05:34.544" v="525" actId="1076"/>
          <ac:picMkLst>
            <pc:docMk/>
            <pc:sldMk cId="2797700788" sldId="449"/>
            <ac:picMk id="12" creationId="{089B2536-18DE-4B21-A180-127528EE1139}"/>
          </ac:picMkLst>
        </pc:picChg>
      </pc:sldChg>
      <pc:sldChg chg="modSp modAnim">
        <pc:chgData name="Maldonado, Mitzli" userId="7605d4ee-eee3-4411-b1d3-c24308e586ba" providerId="ADAL" clId="{BF8A9A17-6016-4A0A-A31B-25E82B25EFD6}" dt="2020-08-18T03:09:07.792" v="697" actId="20577"/>
        <pc:sldMkLst>
          <pc:docMk/>
          <pc:sldMk cId="1054169337" sldId="454"/>
        </pc:sldMkLst>
        <pc:spChg chg="mod">
          <ac:chgData name="Maldonado, Mitzli" userId="7605d4ee-eee3-4411-b1d3-c24308e586ba" providerId="ADAL" clId="{BF8A9A17-6016-4A0A-A31B-25E82B25EFD6}" dt="2020-08-18T03:09:07.792" v="697" actId="20577"/>
          <ac:spMkLst>
            <pc:docMk/>
            <pc:sldMk cId="1054169337" sldId="454"/>
            <ac:spMk id="10" creationId="{85AAF6E7-7192-44C4-B0BC-03CEDC922E39}"/>
          </ac:spMkLst>
        </pc:spChg>
      </pc:sldChg>
      <pc:sldChg chg="addSp delSp modSp modTransition delAnim modAnim">
        <pc:chgData name="Maldonado, Mitzli" userId="7605d4ee-eee3-4411-b1d3-c24308e586ba" providerId="ADAL" clId="{BF8A9A17-6016-4A0A-A31B-25E82B25EFD6}" dt="2020-08-07T19:24:56.887" v="456"/>
        <pc:sldMkLst>
          <pc:docMk/>
          <pc:sldMk cId="3577088979" sldId="463"/>
        </pc:sldMkLst>
        <pc:spChg chg="add mod">
          <ac:chgData name="Maldonado, Mitzli" userId="7605d4ee-eee3-4411-b1d3-c24308e586ba" providerId="ADAL" clId="{BF8A9A17-6016-4A0A-A31B-25E82B25EFD6}" dt="2020-08-07T19:23:20.997" v="428" actId="2711"/>
          <ac:spMkLst>
            <pc:docMk/>
            <pc:sldMk cId="3577088979" sldId="463"/>
            <ac:spMk id="8" creationId="{F5F43D6E-85C2-401A-B36C-64468C69B48E}"/>
          </ac:spMkLst>
        </pc:spChg>
        <pc:spChg chg="add mod">
          <ac:chgData name="Maldonado, Mitzli" userId="7605d4ee-eee3-4411-b1d3-c24308e586ba" providerId="ADAL" clId="{BF8A9A17-6016-4A0A-A31B-25E82B25EFD6}" dt="2020-08-07T19:23:20.997" v="428" actId="2711"/>
          <ac:spMkLst>
            <pc:docMk/>
            <pc:sldMk cId="3577088979" sldId="463"/>
            <ac:spMk id="10" creationId="{58A5BA1C-4F65-46D5-BDC1-6185711AFD0F}"/>
          </ac:spMkLst>
        </pc:spChg>
        <pc:spChg chg="mod">
          <ac:chgData name="Maldonado, Mitzli" userId="7605d4ee-eee3-4411-b1d3-c24308e586ba" providerId="ADAL" clId="{BF8A9A17-6016-4A0A-A31B-25E82B25EFD6}" dt="2020-08-07T19:12:20.119" v="48" actId="20577"/>
          <ac:spMkLst>
            <pc:docMk/>
            <pc:sldMk cId="3577088979" sldId="463"/>
            <ac:spMk id="15" creationId="{BE9FDA72-B4D2-40A7-8750-5D56A9AF93B4}"/>
          </ac:spMkLst>
        </pc:spChg>
        <pc:picChg chg="add mod">
          <ac:chgData name="Maldonado, Mitzli" userId="7605d4ee-eee3-4411-b1d3-c24308e586ba" providerId="ADAL" clId="{BF8A9A17-6016-4A0A-A31B-25E82B25EFD6}" dt="2020-08-07T19:22:35.762" v="426" actId="1440"/>
          <ac:picMkLst>
            <pc:docMk/>
            <pc:sldMk cId="3577088979" sldId="463"/>
            <ac:picMk id="3" creationId="{7AA1AAE8-34ED-4741-AF17-91362266FF94}"/>
          </ac:picMkLst>
        </pc:picChg>
        <pc:picChg chg="del">
          <ac:chgData name="Maldonado, Mitzli" userId="7605d4ee-eee3-4411-b1d3-c24308e586ba" providerId="ADAL" clId="{BF8A9A17-6016-4A0A-A31B-25E82B25EFD6}" dt="2020-08-07T19:12:03.835" v="36" actId="478"/>
          <ac:picMkLst>
            <pc:docMk/>
            <pc:sldMk cId="3577088979" sldId="463"/>
            <ac:picMk id="31" creationId="{2A12FA22-A7BD-4D92-A3A0-19A9D9DFC2A3}"/>
          </ac:picMkLst>
        </pc:picChg>
      </pc:sldChg>
      <pc:sldChg chg="modTransition">
        <pc:chgData name="Maldonado, Mitzli" userId="7605d4ee-eee3-4411-b1d3-c24308e586ba" providerId="ADAL" clId="{BF8A9A17-6016-4A0A-A31B-25E82B25EFD6}" dt="2020-08-07T19:23:43.820" v="430"/>
        <pc:sldMkLst>
          <pc:docMk/>
          <pc:sldMk cId="3139105883" sldId="467"/>
        </pc:sldMkLst>
      </pc:sldChg>
      <pc:sldChg chg="addSp delSp modSp">
        <pc:chgData name="Maldonado, Mitzli" userId="7605d4ee-eee3-4411-b1d3-c24308e586ba" providerId="ADAL" clId="{BF8A9A17-6016-4A0A-A31B-25E82B25EFD6}" dt="2020-08-07T19:35:22.656" v="495" actId="1076"/>
        <pc:sldMkLst>
          <pc:docMk/>
          <pc:sldMk cId="3567262103" sldId="477"/>
        </pc:sldMkLst>
        <pc:spChg chg="mod">
          <ac:chgData name="Maldonado, Mitzli" userId="7605d4ee-eee3-4411-b1d3-c24308e586ba" providerId="ADAL" clId="{BF8A9A17-6016-4A0A-A31B-25E82B25EFD6}" dt="2020-08-07T19:26:53.115" v="475" actId="20577"/>
          <ac:spMkLst>
            <pc:docMk/>
            <pc:sldMk cId="3567262103" sldId="477"/>
            <ac:spMk id="2" creationId="{1AA5BB66-5A94-4998-B536-3A86DF445861}"/>
          </ac:spMkLst>
        </pc:spChg>
        <pc:spChg chg="del">
          <ac:chgData name="Maldonado, Mitzli" userId="7605d4ee-eee3-4411-b1d3-c24308e586ba" providerId="ADAL" clId="{BF8A9A17-6016-4A0A-A31B-25E82B25EFD6}" dt="2020-08-07T19:29:46.791" v="482" actId="478"/>
          <ac:spMkLst>
            <pc:docMk/>
            <pc:sldMk cId="3567262103" sldId="477"/>
            <ac:spMk id="5" creationId="{8BC51231-03CB-46E3-9DAF-B55588F761EF}"/>
          </ac:spMkLst>
        </pc:spChg>
        <pc:picChg chg="mod">
          <ac:chgData name="Maldonado, Mitzli" userId="7605d4ee-eee3-4411-b1d3-c24308e586ba" providerId="ADAL" clId="{BF8A9A17-6016-4A0A-A31B-25E82B25EFD6}" dt="2020-08-07T19:35:22.656" v="495" actId="1076"/>
          <ac:picMkLst>
            <pc:docMk/>
            <pc:sldMk cId="3567262103" sldId="477"/>
            <ac:picMk id="6" creationId="{4D9BBD56-5788-4E9A-9763-FAED34A55EDD}"/>
          </ac:picMkLst>
        </pc:picChg>
        <pc:picChg chg="add">
          <ac:chgData name="Maldonado, Mitzli" userId="7605d4ee-eee3-4411-b1d3-c24308e586ba" providerId="ADAL" clId="{BF8A9A17-6016-4A0A-A31B-25E82B25EFD6}" dt="2020-08-07T19:26:00.833" v="459"/>
          <ac:picMkLst>
            <pc:docMk/>
            <pc:sldMk cId="3567262103" sldId="477"/>
            <ac:picMk id="7" creationId="{FF459261-3F5B-424F-AF71-E5330E6A5F85}"/>
          </ac:picMkLst>
        </pc:picChg>
        <pc:picChg chg="add del mod">
          <ac:chgData name="Maldonado, Mitzli" userId="7605d4ee-eee3-4411-b1d3-c24308e586ba" providerId="ADAL" clId="{BF8A9A17-6016-4A0A-A31B-25E82B25EFD6}" dt="2020-08-07T19:32:32.744" v="486" actId="478"/>
          <ac:picMkLst>
            <pc:docMk/>
            <pc:sldMk cId="3567262103" sldId="477"/>
            <ac:picMk id="9" creationId="{210196E0-AB95-4083-874B-709973F4B389}"/>
          </ac:picMkLst>
        </pc:picChg>
        <pc:picChg chg="add mod">
          <ac:chgData name="Maldonado, Mitzli" userId="7605d4ee-eee3-4411-b1d3-c24308e586ba" providerId="ADAL" clId="{BF8A9A17-6016-4A0A-A31B-25E82B25EFD6}" dt="2020-08-07T19:33:01.406" v="493" actId="14100"/>
          <ac:picMkLst>
            <pc:docMk/>
            <pc:sldMk cId="3567262103" sldId="477"/>
            <ac:picMk id="11" creationId="{1AF317C1-2A6B-498A-84DE-AC7E85B1BFD2}"/>
          </ac:picMkLst>
        </pc:picChg>
      </pc:sldChg>
      <pc:sldChg chg="add modTransition">
        <pc:chgData name="Maldonado, Mitzli" userId="7605d4ee-eee3-4411-b1d3-c24308e586ba" providerId="ADAL" clId="{BF8A9A17-6016-4A0A-A31B-25E82B25EFD6}" dt="2020-08-07T19:24:06.116" v="432"/>
        <pc:sldMkLst>
          <pc:docMk/>
          <pc:sldMk cId="3822253993" sldId="478"/>
        </pc:sldMkLst>
      </pc:sldChg>
      <pc:sldChg chg="addSp delSp modSp add delAnim modAnim">
        <pc:chgData name="Maldonado, Mitzli" userId="7605d4ee-eee3-4411-b1d3-c24308e586ba" providerId="ADAL" clId="{BF8A9A17-6016-4A0A-A31B-25E82B25EFD6}" dt="2020-08-18T03:29:34.565" v="1025" actId="1035"/>
        <pc:sldMkLst>
          <pc:docMk/>
          <pc:sldMk cId="3824419780" sldId="479"/>
        </pc:sldMkLst>
        <pc:spChg chg="add mod">
          <ac:chgData name="Maldonado, Mitzli" userId="7605d4ee-eee3-4411-b1d3-c24308e586ba" providerId="ADAL" clId="{BF8A9A17-6016-4A0A-A31B-25E82B25EFD6}" dt="2020-08-18T03:29:12.090" v="1002" actId="1036"/>
          <ac:spMkLst>
            <pc:docMk/>
            <pc:sldMk cId="3824419780" sldId="479"/>
            <ac:spMk id="6" creationId="{31072A85-D604-4B75-AD14-3E5B963339B0}"/>
          </ac:spMkLst>
        </pc:spChg>
        <pc:spChg chg="add mod">
          <ac:chgData name="Maldonado, Mitzli" userId="7605d4ee-eee3-4411-b1d3-c24308e586ba" providerId="ADAL" clId="{BF8A9A17-6016-4A0A-A31B-25E82B25EFD6}" dt="2020-08-18T03:27:51.758" v="981" actId="164"/>
          <ac:spMkLst>
            <pc:docMk/>
            <pc:sldMk cId="3824419780" sldId="479"/>
            <ac:spMk id="8" creationId="{EA1BF2F9-7925-4BC3-89C2-16430242031C}"/>
          </ac:spMkLst>
        </pc:spChg>
        <pc:spChg chg="del">
          <ac:chgData name="Maldonado, Mitzli" userId="7605d4ee-eee3-4411-b1d3-c24308e586ba" providerId="ADAL" clId="{BF8A9A17-6016-4A0A-A31B-25E82B25EFD6}" dt="2020-08-18T03:04:54.760" v="498" actId="478"/>
          <ac:spMkLst>
            <pc:docMk/>
            <pc:sldMk cId="3824419780" sldId="479"/>
            <ac:spMk id="9" creationId="{021FDEE0-F48D-4072-BA6B-95BD7F8F9FFD}"/>
          </ac:spMkLst>
        </pc:spChg>
        <pc:spChg chg="del">
          <ac:chgData name="Maldonado, Mitzli" userId="7605d4ee-eee3-4411-b1d3-c24308e586ba" providerId="ADAL" clId="{BF8A9A17-6016-4A0A-A31B-25E82B25EFD6}" dt="2020-08-18T03:04:54.760" v="498" actId="478"/>
          <ac:spMkLst>
            <pc:docMk/>
            <pc:sldMk cId="3824419780" sldId="479"/>
            <ac:spMk id="10" creationId="{85AAF6E7-7192-44C4-B0BC-03CEDC922E39}"/>
          </ac:spMkLst>
        </pc:spChg>
        <pc:spChg chg="add del mod">
          <ac:chgData name="Maldonado, Mitzli" userId="7605d4ee-eee3-4411-b1d3-c24308e586ba" providerId="ADAL" clId="{BF8A9A17-6016-4A0A-A31B-25E82B25EFD6}" dt="2020-08-18T03:10:02.230" v="760" actId="478"/>
          <ac:spMkLst>
            <pc:docMk/>
            <pc:sldMk cId="3824419780" sldId="479"/>
            <ac:spMk id="26" creationId="{0FC40CF2-3EAD-4D3C-B5E8-C40C3CBC0767}"/>
          </ac:spMkLst>
        </pc:spChg>
        <pc:spChg chg="add mod">
          <ac:chgData name="Maldonado, Mitzli" userId="7605d4ee-eee3-4411-b1d3-c24308e586ba" providerId="ADAL" clId="{BF8A9A17-6016-4A0A-A31B-25E82B25EFD6}" dt="2020-08-18T03:29:08.482" v="1000" actId="1036"/>
          <ac:spMkLst>
            <pc:docMk/>
            <pc:sldMk cId="3824419780" sldId="479"/>
            <ac:spMk id="30" creationId="{F330A2E3-CB7B-46F5-95E5-86E33FBB848D}"/>
          </ac:spMkLst>
        </pc:spChg>
        <pc:spChg chg="del">
          <ac:chgData name="Maldonado, Mitzli" userId="7605d4ee-eee3-4411-b1d3-c24308e586ba" providerId="ADAL" clId="{BF8A9A17-6016-4A0A-A31B-25E82B25EFD6}" dt="2020-08-18T03:04:54.760" v="498" actId="478"/>
          <ac:spMkLst>
            <pc:docMk/>
            <pc:sldMk cId="3824419780" sldId="479"/>
            <ac:spMk id="31" creationId="{1756D794-5F1C-4001-897A-5DE8591CE38B}"/>
          </ac:spMkLst>
        </pc:spChg>
        <pc:spChg chg="del">
          <ac:chgData name="Maldonado, Mitzli" userId="7605d4ee-eee3-4411-b1d3-c24308e586ba" providerId="ADAL" clId="{BF8A9A17-6016-4A0A-A31B-25E82B25EFD6}" dt="2020-08-18T03:04:54.760" v="498" actId="478"/>
          <ac:spMkLst>
            <pc:docMk/>
            <pc:sldMk cId="3824419780" sldId="479"/>
            <ac:spMk id="32" creationId="{5131CA09-190E-41D6-BC7D-0F1902240DCC}"/>
          </ac:spMkLst>
        </pc:spChg>
        <pc:spChg chg="add mod">
          <ac:chgData name="Maldonado, Mitzli" userId="7605d4ee-eee3-4411-b1d3-c24308e586ba" providerId="ADAL" clId="{BF8A9A17-6016-4A0A-A31B-25E82B25EFD6}" dt="2020-08-18T03:29:08.482" v="1000" actId="1036"/>
          <ac:spMkLst>
            <pc:docMk/>
            <pc:sldMk cId="3824419780" sldId="479"/>
            <ac:spMk id="44" creationId="{82FE646F-A4A9-4B6B-B866-CFEED4B3E25F}"/>
          </ac:spMkLst>
        </pc:spChg>
        <pc:spChg chg="add mod">
          <ac:chgData name="Maldonado, Mitzli" userId="7605d4ee-eee3-4411-b1d3-c24308e586ba" providerId="ADAL" clId="{BF8A9A17-6016-4A0A-A31B-25E82B25EFD6}" dt="2020-08-18T03:29:08.482" v="1000" actId="1036"/>
          <ac:spMkLst>
            <pc:docMk/>
            <pc:sldMk cId="3824419780" sldId="479"/>
            <ac:spMk id="45" creationId="{6FA01255-71F6-461A-BA43-549484CA9988}"/>
          </ac:spMkLst>
        </pc:spChg>
        <pc:spChg chg="add mod">
          <ac:chgData name="Maldonado, Mitzli" userId="7605d4ee-eee3-4411-b1d3-c24308e586ba" providerId="ADAL" clId="{BF8A9A17-6016-4A0A-A31B-25E82B25EFD6}" dt="2020-08-18T03:27:51.758" v="981" actId="164"/>
          <ac:spMkLst>
            <pc:docMk/>
            <pc:sldMk cId="3824419780" sldId="479"/>
            <ac:spMk id="47" creationId="{DDADE25C-6B29-4982-B948-913164EAEBAE}"/>
          </ac:spMkLst>
        </pc:spChg>
        <pc:spChg chg="add mod">
          <ac:chgData name="Maldonado, Mitzli" userId="7605d4ee-eee3-4411-b1d3-c24308e586ba" providerId="ADAL" clId="{BF8A9A17-6016-4A0A-A31B-25E82B25EFD6}" dt="2020-08-18T03:27:51.758" v="981" actId="164"/>
          <ac:spMkLst>
            <pc:docMk/>
            <pc:sldMk cId="3824419780" sldId="479"/>
            <ac:spMk id="48" creationId="{24B4C16A-213E-410E-AD0D-096E6ED7B111}"/>
          </ac:spMkLst>
        </pc:spChg>
        <pc:grpChg chg="add mod">
          <ac:chgData name="Maldonado, Mitzli" userId="7605d4ee-eee3-4411-b1d3-c24308e586ba" providerId="ADAL" clId="{BF8A9A17-6016-4A0A-A31B-25E82B25EFD6}" dt="2020-08-18T03:29:34.565" v="1025" actId="1035"/>
          <ac:grpSpMkLst>
            <pc:docMk/>
            <pc:sldMk cId="3824419780" sldId="479"/>
            <ac:grpSpMk id="11" creationId="{A7DF40B2-84B5-4F2B-8112-5094E9BA1C78}"/>
          </ac:grpSpMkLst>
        </pc:grpChg>
        <pc:grpChg chg="del">
          <ac:chgData name="Maldonado, Mitzli" userId="7605d4ee-eee3-4411-b1d3-c24308e586ba" providerId="ADAL" clId="{BF8A9A17-6016-4A0A-A31B-25E82B25EFD6}" dt="2020-08-18T03:04:54.760" v="498" actId="478"/>
          <ac:grpSpMkLst>
            <pc:docMk/>
            <pc:sldMk cId="3824419780" sldId="479"/>
            <ac:grpSpMk id="43" creationId="{07900B35-3247-48F4-A0D3-8F00764C02D8}"/>
          </ac:grpSpMkLst>
        </pc:grpChg>
        <pc:graphicFrameChg chg="add mod">
          <ac:chgData name="Maldonado, Mitzli" userId="7605d4ee-eee3-4411-b1d3-c24308e586ba" providerId="ADAL" clId="{BF8A9A17-6016-4A0A-A31B-25E82B25EFD6}" dt="2020-08-18T03:29:01.237" v="990" actId="12100"/>
          <ac:graphicFrameMkLst>
            <pc:docMk/>
            <pc:sldMk cId="3824419780" sldId="479"/>
            <ac:graphicFrameMk id="2" creationId="{D2E10354-A041-4905-A365-9BE909F5B577}"/>
          </ac:graphicFrameMkLst>
        </pc:graphicFrameChg>
        <pc:picChg chg="add del mod">
          <ac:chgData name="Maldonado, Mitzli" userId="7605d4ee-eee3-4411-b1d3-c24308e586ba" providerId="ADAL" clId="{BF8A9A17-6016-4A0A-A31B-25E82B25EFD6}" dt="2020-08-18T03:09:59.741" v="759" actId="478"/>
          <ac:picMkLst>
            <pc:docMk/>
            <pc:sldMk cId="3824419780" sldId="479"/>
            <ac:picMk id="27" creationId="{515DC829-DFE5-4F79-B7B6-93E7002A9462}"/>
          </ac:picMkLst>
        </pc:picChg>
        <pc:picChg chg="del">
          <ac:chgData name="Maldonado, Mitzli" userId="7605d4ee-eee3-4411-b1d3-c24308e586ba" providerId="ADAL" clId="{BF8A9A17-6016-4A0A-A31B-25E82B25EFD6}" dt="2020-08-18T03:04:54.760" v="498" actId="478"/>
          <ac:picMkLst>
            <pc:docMk/>
            <pc:sldMk cId="3824419780" sldId="479"/>
            <ac:picMk id="46" creationId="{2F4762C1-7082-4D01-9DE7-4F439F06C4E7}"/>
          </ac:picMkLst>
        </pc:picChg>
        <pc:picChg chg="add mod">
          <ac:chgData name="Maldonado, Mitzli" userId="7605d4ee-eee3-4411-b1d3-c24308e586ba" providerId="ADAL" clId="{BF8A9A17-6016-4A0A-A31B-25E82B25EFD6}" dt="2020-08-18T03:27:51.758" v="981" actId="164"/>
          <ac:picMkLst>
            <pc:docMk/>
            <pc:sldMk cId="3824419780" sldId="479"/>
            <ac:picMk id="1026" creationId="{39D7308E-7C32-416D-9512-338F6F289F15}"/>
          </ac:picMkLst>
        </pc:picChg>
      </pc:sldChg>
    </pc:docChg>
  </pc:docChgLst>
  <pc:docChgLst>
    <pc:chgData name="Maldonado, Mitzli" userId="7605d4ee-eee3-4411-b1d3-c24308e586ba" providerId="ADAL" clId="{05209659-3CD3-43C5-B9C9-A769498E6D1D}"/>
    <pc:docChg chg="modSld">
      <pc:chgData name="Maldonado, Mitzli" userId="7605d4ee-eee3-4411-b1d3-c24308e586ba" providerId="ADAL" clId="{05209659-3CD3-43C5-B9C9-A769498E6D1D}" dt="2020-08-07T15:40:23.244" v="88" actId="115"/>
      <pc:docMkLst>
        <pc:docMk/>
      </pc:docMkLst>
      <pc:sldChg chg="modSp">
        <pc:chgData name="Maldonado, Mitzli" userId="7605d4ee-eee3-4411-b1d3-c24308e586ba" providerId="ADAL" clId="{05209659-3CD3-43C5-B9C9-A769498E6D1D}" dt="2020-08-07T15:40:23.244" v="88" actId="115"/>
        <pc:sldMkLst>
          <pc:docMk/>
          <pc:sldMk cId="3139105883" sldId="467"/>
        </pc:sldMkLst>
        <pc:spChg chg="mod">
          <ac:chgData name="Maldonado, Mitzli" userId="7605d4ee-eee3-4411-b1d3-c24308e586ba" providerId="ADAL" clId="{05209659-3CD3-43C5-B9C9-A769498E6D1D}" dt="2020-08-07T15:40:23.244" v="88" actId="115"/>
          <ac:spMkLst>
            <pc:docMk/>
            <pc:sldMk cId="3139105883" sldId="467"/>
            <ac:spMk id="12" creationId="{63BD42F1-4516-4CD0-AA56-859A67439AB0}"/>
          </ac:spMkLst>
        </pc:spChg>
      </pc:sldChg>
    </pc:docChg>
  </pc:docChgLst>
  <pc:docChgLst>
    <pc:chgData name="Maldonado, Mitzli" userId="7605d4ee-eee3-4411-b1d3-c24308e586ba" providerId="ADAL" clId="{F0395DBF-346D-4EFA-A29D-BD662B58D253}"/>
    <pc:docChg chg="undo redo custSel addSld delSld modSld sldOrd modMainMaster delSection modSection">
      <pc:chgData name="Maldonado, Mitzli" userId="7605d4ee-eee3-4411-b1d3-c24308e586ba" providerId="ADAL" clId="{F0395DBF-346D-4EFA-A29D-BD662B58D253}" dt="2020-08-07T05:06:18.786" v="9004"/>
      <pc:docMkLst>
        <pc:docMk/>
      </pc:docMkLst>
      <pc:sldChg chg="modSp modTransition">
        <pc:chgData name="Maldonado, Mitzli" userId="7605d4ee-eee3-4411-b1d3-c24308e586ba" providerId="ADAL" clId="{F0395DBF-346D-4EFA-A29D-BD662B58D253}" dt="2020-08-07T03:22:58.462" v="6505"/>
        <pc:sldMkLst>
          <pc:docMk/>
          <pc:sldMk cId="1329589533" sldId="439"/>
        </pc:sldMkLst>
        <pc:spChg chg="mod">
          <ac:chgData name="Maldonado, Mitzli" userId="7605d4ee-eee3-4411-b1d3-c24308e586ba" providerId="ADAL" clId="{F0395DBF-346D-4EFA-A29D-BD662B58D253}" dt="2020-08-05T22:25:13.640" v="1412"/>
          <ac:spMkLst>
            <pc:docMk/>
            <pc:sldMk cId="1329589533" sldId="439"/>
            <ac:spMk id="2" creationId="{8A40FC8F-8062-469B-82A7-590AD8D5BB8B}"/>
          </ac:spMkLst>
        </pc:spChg>
        <pc:picChg chg="mod">
          <ac:chgData name="Maldonado, Mitzli" userId="7605d4ee-eee3-4411-b1d3-c24308e586ba" providerId="ADAL" clId="{F0395DBF-346D-4EFA-A29D-BD662B58D253}" dt="2020-08-05T22:24:03.888" v="1376" actId="1076"/>
          <ac:picMkLst>
            <pc:docMk/>
            <pc:sldMk cId="1329589533" sldId="439"/>
            <ac:picMk id="6" creationId="{8D7B5DA2-AD9D-4D5E-863B-E2CE6B0C3875}"/>
          </ac:picMkLst>
        </pc:picChg>
      </pc:sldChg>
      <pc:sldChg chg="addSp modSp">
        <pc:chgData name="Maldonado, Mitzli" userId="7605d4ee-eee3-4411-b1d3-c24308e586ba" providerId="ADAL" clId="{F0395DBF-346D-4EFA-A29D-BD662B58D253}" dt="2020-08-07T04:14:32.187" v="7641" actId="1076"/>
        <pc:sldMkLst>
          <pc:docMk/>
          <pc:sldMk cId="1243287252" sldId="443"/>
        </pc:sldMkLst>
        <pc:spChg chg="mod">
          <ac:chgData name="Maldonado, Mitzli" userId="7605d4ee-eee3-4411-b1d3-c24308e586ba" providerId="ADAL" clId="{F0395DBF-346D-4EFA-A29D-BD662B58D253}" dt="2020-08-07T04:14:12.552" v="7637" actId="14100"/>
          <ac:spMkLst>
            <pc:docMk/>
            <pc:sldMk cId="1243287252" sldId="443"/>
            <ac:spMk id="2" creationId="{5FBFAB76-0FA5-4B3D-934E-B8274CD3B79C}"/>
          </ac:spMkLst>
        </pc:spChg>
        <pc:spChg chg="mod">
          <ac:chgData name="Maldonado, Mitzli" userId="7605d4ee-eee3-4411-b1d3-c24308e586ba" providerId="ADAL" clId="{F0395DBF-346D-4EFA-A29D-BD662B58D253}" dt="2020-08-05T16:08:55.661" v="597" actId="14100"/>
          <ac:spMkLst>
            <pc:docMk/>
            <pc:sldMk cId="1243287252" sldId="443"/>
            <ac:spMk id="5" creationId="{27A01326-6B4B-4014-AE31-8EA83B26FE70}"/>
          </ac:spMkLst>
        </pc:spChg>
        <pc:picChg chg="add mod">
          <ac:chgData name="Maldonado, Mitzli" userId="7605d4ee-eee3-4411-b1d3-c24308e586ba" providerId="ADAL" clId="{F0395DBF-346D-4EFA-A29D-BD662B58D253}" dt="2020-08-07T04:14:32.187" v="7641" actId="1076"/>
          <ac:picMkLst>
            <pc:docMk/>
            <pc:sldMk cId="1243287252" sldId="443"/>
            <ac:picMk id="7" creationId="{3D02A2C0-6583-4CA3-847F-5DFEC51C4E31}"/>
          </ac:picMkLst>
        </pc:picChg>
      </pc:sldChg>
      <pc:sldChg chg="modSp modTransition modAnim">
        <pc:chgData name="Maldonado, Mitzli" userId="7605d4ee-eee3-4411-b1d3-c24308e586ba" providerId="ADAL" clId="{F0395DBF-346D-4EFA-A29D-BD662B58D253}" dt="2020-08-07T04:56:34.187" v="8904"/>
        <pc:sldMkLst>
          <pc:docMk/>
          <pc:sldMk cId="2586043892" sldId="444"/>
        </pc:sldMkLst>
        <pc:spChg chg="mod">
          <ac:chgData name="Maldonado, Mitzli" userId="7605d4ee-eee3-4411-b1d3-c24308e586ba" providerId="ADAL" clId="{F0395DBF-346D-4EFA-A29D-BD662B58D253}" dt="2020-08-05T22:25:29.918" v="1414" actId="404"/>
          <ac:spMkLst>
            <pc:docMk/>
            <pc:sldMk cId="2586043892" sldId="444"/>
            <ac:spMk id="6" creationId="{FD5AFA6A-D123-42F3-81A9-35BCA77CE70A}"/>
          </ac:spMkLst>
        </pc:spChg>
        <pc:picChg chg="mod">
          <ac:chgData name="Maldonado, Mitzli" userId="7605d4ee-eee3-4411-b1d3-c24308e586ba" providerId="ADAL" clId="{F0395DBF-346D-4EFA-A29D-BD662B58D253}" dt="2020-08-07T04:55:18.904" v="8900" actId="14826"/>
          <ac:picMkLst>
            <pc:docMk/>
            <pc:sldMk cId="2586043892" sldId="444"/>
            <ac:picMk id="8" creationId="{89F99514-C46E-475A-9F5C-B305D01C3AAB}"/>
          </ac:picMkLst>
        </pc:picChg>
      </pc:sldChg>
      <pc:sldChg chg="addSp delSp modSp modAnim">
        <pc:chgData name="Maldonado, Mitzli" userId="7605d4ee-eee3-4411-b1d3-c24308e586ba" providerId="ADAL" clId="{F0395DBF-346D-4EFA-A29D-BD662B58D253}" dt="2020-08-07T03:56:31.048" v="7282"/>
        <pc:sldMkLst>
          <pc:docMk/>
          <pc:sldMk cId="3162002527" sldId="445"/>
        </pc:sldMkLst>
        <pc:spChg chg="mod">
          <ac:chgData name="Maldonado, Mitzli" userId="7605d4ee-eee3-4411-b1d3-c24308e586ba" providerId="ADAL" clId="{F0395DBF-346D-4EFA-A29D-BD662B58D253}" dt="2020-08-07T03:55:58.330" v="7265" actId="207"/>
          <ac:spMkLst>
            <pc:docMk/>
            <pc:sldMk cId="3162002527" sldId="445"/>
            <ac:spMk id="5" creationId="{5CB17147-BEDA-4B07-BEFE-D446A22BC7E8}"/>
          </ac:spMkLst>
        </pc:spChg>
        <pc:spChg chg="del">
          <ac:chgData name="Maldonado, Mitzli" userId="7605d4ee-eee3-4411-b1d3-c24308e586ba" providerId="ADAL" clId="{F0395DBF-346D-4EFA-A29D-BD662B58D253}" dt="2020-08-07T00:57:36.198" v="5091" actId="478"/>
          <ac:spMkLst>
            <pc:docMk/>
            <pc:sldMk cId="3162002527" sldId="445"/>
            <ac:spMk id="18" creationId="{B2A694C2-680F-4188-B92E-FE85D25BC16B}"/>
          </ac:spMkLst>
        </pc:spChg>
        <pc:picChg chg="del">
          <ac:chgData name="Maldonado, Mitzli" userId="7605d4ee-eee3-4411-b1d3-c24308e586ba" providerId="ADAL" clId="{F0395DBF-346D-4EFA-A29D-BD662B58D253}" dt="2020-08-07T00:57:38.485" v="5092" actId="478"/>
          <ac:picMkLst>
            <pc:docMk/>
            <pc:sldMk cId="3162002527" sldId="445"/>
            <ac:picMk id="2" creationId="{101FDE6B-0F01-4E1B-859D-9954CC032263}"/>
          </ac:picMkLst>
        </pc:picChg>
        <pc:picChg chg="add del mod modCrop">
          <ac:chgData name="Maldonado, Mitzli" userId="7605d4ee-eee3-4411-b1d3-c24308e586ba" providerId="ADAL" clId="{F0395DBF-346D-4EFA-A29D-BD662B58D253}" dt="2020-08-07T01:04:25.075" v="5119" actId="478"/>
          <ac:picMkLst>
            <pc:docMk/>
            <pc:sldMk cId="3162002527" sldId="445"/>
            <ac:picMk id="7" creationId="{4DB0E761-D860-4013-8C43-B7DB57D1B8C2}"/>
          </ac:picMkLst>
        </pc:picChg>
        <pc:picChg chg="add mod">
          <ac:chgData name="Maldonado, Mitzli" userId="7605d4ee-eee3-4411-b1d3-c24308e586ba" providerId="ADAL" clId="{F0395DBF-346D-4EFA-A29D-BD662B58D253}" dt="2020-08-07T01:04:02.565" v="5111" actId="14100"/>
          <ac:picMkLst>
            <pc:docMk/>
            <pc:sldMk cId="3162002527" sldId="445"/>
            <ac:picMk id="9" creationId="{078EC47B-8329-40AF-BA56-6231FF7D41C8}"/>
          </ac:picMkLst>
        </pc:picChg>
        <pc:picChg chg="add mod">
          <ac:chgData name="Maldonado, Mitzli" userId="7605d4ee-eee3-4411-b1d3-c24308e586ba" providerId="ADAL" clId="{F0395DBF-346D-4EFA-A29D-BD662B58D253}" dt="2020-08-07T01:04:22.452" v="5118" actId="29295"/>
          <ac:picMkLst>
            <pc:docMk/>
            <pc:sldMk cId="3162002527" sldId="445"/>
            <ac:picMk id="12" creationId="{BE6802AF-A1CB-4F94-A7EA-15FCC5871F38}"/>
          </ac:picMkLst>
        </pc:picChg>
      </pc:sldChg>
      <pc:sldChg chg="ord">
        <pc:chgData name="Maldonado, Mitzli" userId="7605d4ee-eee3-4411-b1d3-c24308e586ba" providerId="ADAL" clId="{F0395DBF-346D-4EFA-A29D-BD662B58D253}" dt="2020-08-07T04:13:55.077" v="7636"/>
        <pc:sldMkLst>
          <pc:docMk/>
          <pc:sldMk cId="1055648548" sldId="446"/>
        </pc:sldMkLst>
      </pc:sldChg>
      <pc:sldChg chg="ord">
        <pc:chgData name="Maldonado, Mitzli" userId="7605d4ee-eee3-4411-b1d3-c24308e586ba" providerId="ADAL" clId="{F0395DBF-346D-4EFA-A29D-BD662B58D253}" dt="2020-08-07T04:14:38.822" v="7642"/>
        <pc:sldMkLst>
          <pc:docMk/>
          <pc:sldMk cId="2797700788" sldId="449"/>
        </pc:sldMkLst>
      </pc:sldChg>
      <pc:sldChg chg="modSp del">
        <pc:chgData name="Maldonado, Mitzli" userId="7605d4ee-eee3-4411-b1d3-c24308e586ba" providerId="ADAL" clId="{F0395DBF-346D-4EFA-A29D-BD662B58D253}" dt="2020-08-07T03:27:45.672" v="6922" actId="2696"/>
        <pc:sldMkLst>
          <pc:docMk/>
          <pc:sldMk cId="3038094569" sldId="452"/>
        </pc:sldMkLst>
        <pc:picChg chg="mod">
          <ac:chgData name="Maldonado, Mitzli" userId="7605d4ee-eee3-4411-b1d3-c24308e586ba" providerId="ADAL" clId="{F0395DBF-346D-4EFA-A29D-BD662B58D253}" dt="2020-08-05T16:02:34.981" v="258" actId="14861"/>
          <ac:picMkLst>
            <pc:docMk/>
            <pc:sldMk cId="3038094569" sldId="452"/>
            <ac:picMk id="12" creationId="{793E444A-E914-409A-A19E-ECB06C9B851E}"/>
          </ac:picMkLst>
        </pc:picChg>
      </pc:sldChg>
      <pc:sldChg chg="delSp del">
        <pc:chgData name="Maldonado, Mitzli" userId="7605d4ee-eee3-4411-b1d3-c24308e586ba" providerId="ADAL" clId="{F0395DBF-346D-4EFA-A29D-BD662B58D253}" dt="2020-08-07T00:46:37.079" v="4673" actId="2696"/>
        <pc:sldMkLst>
          <pc:docMk/>
          <pc:sldMk cId="3621394500" sldId="453"/>
        </pc:sldMkLst>
        <pc:picChg chg="del">
          <ac:chgData name="Maldonado, Mitzli" userId="7605d4ee-eee3-4411-b1d3-c24308e586ba" providerId="ADAL" clId="{F0395DBF-346D-4EFA-A29D-BD662B58D253}" dt="2020-08-07T00:41:31.011" v="4246"/>
          <ac:picMkLst>
            <pc:docMk/>
            <pc:sldMk cId="3621394500" sldId="453"/>
            <ac:picMk id="11" creationId="{C7F6572C-DC38-41C5-A618-982EB3EBF7CC}"/>
          </ac:picMkLst>
        </pc:picChg>
      </pc:sldChg>
      <pc:sldChg chg="addSp delSp modSp modTransition modAnim">
        <pc:chgData name="Maldonado, Mitzli" userId="7605d4ee-eee3-4411-b1d3-c24308e586ba" providerId="ADAL" clId="{F0395DBF-346D-4EFA-A29D-BD662B58D253}" dt="2020-08-07T05:01:32.551" v="8971" actId="6549"/>
        <pc:sldMkLst>
          <pc:docMk/>
          <pc:sldMk cId="1054169337" sldId="454"/>
        </pc:sldMkLst>
        <pc:spChg chg="mod">
          <ac:chgData name="Maldonado, Mitzli" userId="7605d4ee-eee3-4411-b1d3-c24308e586ba" providerId="ADAL" clId="{F0395DBF-346D-4EFA-A29D-BD662B58D253}" dt="2020-08-07T01:17:01.439" v="5341" actId="1035"/>
          <ac:spMkLst>
            <pc:docMk/>
            <pc:sldMk cId="1054169337" sldId="454"/>
            <ac:spMk id="5" creationId="{AD468C7B-02EB-4895-B66C-1B5051104C23}"/>
          </ac:spMkLst>
        </pc:spChg>
        <pc:spChg chg="mod">
          <ac:chgData name="Maldonado, Mitzli" userId="7605d4ee-eee3-4411-b1d3-c24308e586ba" providerId="ADAL" clId="{F0395DBF-346D-4EFA-A29D-BD662B58D253}" dt="2020-08-07T04:29:22.078" v="8010" actId="20577"/>
          <ac:spMkLst>
            <pc:docMk/>
            <pc:sldMk cId="1054169337" sldId="454"/>
            <ac:spMk id="9" creationId="{021FDEE0-F48D-4072-BA6B-95BD7F8F9FFD}"/>
          </ac:spMkLst>
        </pc:spChg>
        <pc:spChg chg="mod">
          <ac:chgData name="Maldonado, Mitzli" userId="7605d4ee-eee3-4411-b1d3-c24308e586ba" providerId="ADAL" clId="{F0395DBF-346D-4EFA-A29D-BD662B58D253}" dt="2020-08-07T05:01:32.551" v="8971" actId="6549"/>
          <ac:spMkLst>
            <pc:docMk/>
            <pc:sldMk cId="1054169337" sldId="454"/>
            <ac:spMk id="10" creationId="{85AAF6E7-7192-44C4-B0BC-03CEDC922E39}"/>
          </ac:spMkLst>
        </pc:spChg>
        <pc:spChg chg="add mod">
          <ac:chgData name="Maldonado, Mitzli" userId="7605d4ee-eee3-4411-b1d3-c24308e586ba" providerId="ADAL" clId="{F0395DBF-346D-4EFA-A29D-BD662B58D253}" dt="2020-08-07T01:20:50.913" v="5461" actId="164"/>
          <ac:spMkLst>
            <pc:docMk/>
            <pc:sldMk cId="1054169337" sldId="454"/>
            <ac:spMk id="11" creationId="{7431E8CF-1AB3-4AA7-951E-82C7DACB6C6A}"/>
          </ac:spMkLst>
        </pc:spChg>
        <pc:spChg chg="mod">
          <ac:chgData name="Maldonado, Mitzli" userId="7605d4ee-eee3-4411-b1d3-c24308e586ba" providerId="ADAL" clId="{F0395DBF-346D-4EFA-A29D-BD662B58D253}" dt="2020-08-07T02:58:19.785" v="6168" actId="1035"/>
          <ac:spMkLst>
            <pc:docMk/>
            <pc:sldMk cId="1054169337" sldId="454"/>
            <ac:spMk id="15" creationId="{CC91117D-2D42-4FC1-82B2-EA6735923A63}"/>
          </ac:spMkLst>
        </pc:spChg>
        <pc:spChg chg="add mod">
          <ac:chgData name="Maldonado, Mitzli" userId="7605d4ee-eee3-4411-b1d3-c24308e586ba" providerId="ADAL" clId="{F0395DBF-346D-4EFA-A29D-BD662B58D253}" dt="2020-08-07T01:20:50.913" v="5461" actId="164"/>
          <ac:spMkLst>
            <pc:docMk/>
            <pc:sldMk cId="1054169337" sldId="454"/>
            <ac:spMk id="16" creationId="{F8C99BEE-E432-427C-8479-4D9E6B77E493}"/>
          </ac:spMkLst>
        </pc:spChg>
        <pc:spChg chg="add mod">
          <ac:chgData name="Maldonado, Mitzli" userId="7605d4ee-eee3-4411-b1d3-c24308e586ba" providerId="ADAL" clId="{F0395DBF-346D-4EFA-A29D-BD662B58D253}" dt="2020-08-07T01:20:50.913" v="5461" actId="164"/>
          <ac:spMkLst>
            <pc:docMk/>
            <pc:sldMk cId="1054169337" sldId="454"/>
            <ac:spMk id="17" creationId="{A5DD9AC6-30E4-4ADA-B209-01AA71F84333}"/>
          </ac:spMkLst>
        </pc:spChg>
        <pc:spChg chg="add mod">
          <ac:chgData name="Maldonado, Mitzli" userId="7605d4ee-eee3-4411-b1d3-c24308e586ba" providerId="ADAL" clId="{F0395DBF-346D-4EFA-A29D-BD662B58D253}" dt="2020-08-07T01:20:50.913" v="5461" actId="164"/>
          <ac:spMkLst>
            <pc:docMk/>
            <pc:sldMk cId="1054169337" sldId="454"/>
            <ac:spMk id="19" creationId="{726E54D0-BB26-4FE7-B198-550052B64CF8}"/>
          </ac:spMkLst>
        </pc:spChg>
        <pc:spChg chg="add mod">
          <ac:chgData name="Maldonado, Mitzli" userId="7605d4ee-eee3-4411-b1d3-c24308e586ba" providerId="ADAL" clId="{F0395DBF-346D-4EFA-A29D-BD662B58D253}" dt="2020-08-07T01:23:57.007" v="5524" actId="14100"/>
          <ac:spMkLst>
            <pc:docMk/>
            <pc:sldMk cId="1054169337" sldId="454"/>
            <ac:spMk id="20" creationId="{F8316C1D-52F9-4CDC-B46B-8350117C5B83}"/>
          </ac:spMkLst>
        </pc:spChg>
        <pc:spChg chg="add del mod">
          <ac:chgData name="Maldonado, Mitzli" userId="7605d4ee-eee3-4411-b1d3-c24308e586ba" providerId="ADAL" clId="{F0395DBF-346D-4EFA-A29D-BD662B58D253}" dt="2020-08-07T01:19:52.802" v="5403" actId="478"/>
          <ac:spMkLst>
            <pc:docMk/>
            <pc:sldMk cId="1054169337" sldId="454"/>
            <ac:spMk id="21" creationId="{967AAB4D-803F-4532-986D-2BB1738F2B9F}"/>
          </ac:spMkLst>
        </pc:spChg>
        <pc:spChg chg="add mod">
          <ac:chgData name="Maldonado, Mitzli" userId="7605d4ee-eee3-4411-b1d3-c24308e586ba" providerId="ADAL" clId="{F0395DBF-346D-4EFA-A29D-BD662B58D253}" dt="2020-08-07T01:25:37.762" v="5554" actId="1036"/>
          <ac:spMkLst>
            <pc:docMk/>
            <pc:sldMk cId="1054169337" sldId="454"/>
            <ac:spMk id="22" creationId="{3D005364-E79C-488A-BDE0-79BD5273C22E}"/>
          </ac:spMkLst>
        </pc:spChg>
        <pc:spChg chg="add mod">
          <ac:chgData name="Maldonado, Mitzli" userId="7605d4ee-eee3-4411-b1d3-c24308e586ba" providerId="ADAL" clId="{F0395DBF-346D-4EFA-A29D-BD662B58D253}" dt="2020-08-07T01:24:21.205" v="5531" actId="1076"/>
          <ac:spMkLst>
            <pc:docMk/>
            <pc:sldMk cId="1054169337" sldId="454"/>
            <ac:spMk id="23" creationId="{3FD876C6-F1A8-4903-8297-B67B6F74B896}"/>
          </ac:spMkLst>
        </pc:spChg>
        <pc:spChg chg="add mod">
          <ac:chgData name="Maldonado, Mitzli" userId="7605d4ee-eee3-4411-b1d3-c24308e586ba" providerId="ADAL" clId="{F0395DBF-346D-4EFA-A29D-BD662B58D253}" dt="2020-08-07T01:21:21.312" v="5475" actId="164"/>
          <ac:spMkLst>
            <pc:docMk/>
            <pc:sldMk cId="1054169337" sldId="454"/>
            <ac:spMk id="24" creationId="{0B43A65B-25B8-4B5B-B0DF-87E73CFCE9D2}"/>
          </ac:spMkLst>
        </pc:spChg>
        <pc:spChg chg="add mod">
          <ac:chgData name="Maldonado, Mitzli" userId="7605d4ee-eee3-4411-b1d3-c24308e586ba" providerId="ADAL" clId="{F0395DBF-346D-4EFA-A29D-BD662B58D253}" dt="2020-08-07T01:22:19.523" v="5492" actId="164"/>
          <ac:spMkLst>
            <pc:docMk/>
            <pc:sldMk cId="1054169337" sldId="454"/>
            <ac:spMk id="25" creationId="{33A1BA15-663D-4308-B011-2EAFCF403A5B}"/>
          </ac:spMkLst>
        </pc:spChg>
        <pc:spChg chg="add del">
          <ac:chgData name="Maldonado, Mitzli" userId="7605d4ee-eee3-4411-b1d3-c24308e586ba" providerId="ADAL" clId="{F0395DBF-346D-4EFA-A29D-BD662B58D253}" dt="2020-08-07T01:22:05.398" v="5488"/>
          <ac:spMkLst>
            <pc:docMk/>
            <pc:sldMk cId="1054169337" sldId="454"/>
            <ac:spMk id="26" creationId="{837570FB-7F39-43EB-A091-5E2A8F41CE8C}"/>
          </ac:spMkLst>
        </pc:spChg>
        <pc:spChg chg="add mod">
          <ac:chgData name="Maldonado, Mitzli" userId="7605d4ee-eee3-4411-b1d3-c24308e586ba" providerId="ADAL" clId="{F0395DBF-346D-4EFA-A29D-BD662B58D253}" dt="2020-08-07T01:25:43.056" v="5555" actId="164"/>
          <ac:spMkLst>
            <pc:docMk/>
            <pc:sldMk cId="1054169337" sldId="454"/>
            <ac:spMk id="29" creationId="{92191578-1E9C-4186-95E4-B799060ED903}"/>
          </ac:spMkLst>
        </pc:spChg>
        <pc:spChg chg="add mod">
          <ac:chgData name="Maldonado, Mitzli" userId="7605d4ee-eee3-4411-b1d3-c24308e586ba" providerId="ADAL" clId="{F0395DBF-346D-4EFA-A29D-BD662B58D253}" dt="2020-08-07T01:25:43.056" v="5555" actId="164"/>
          <ac:spMkLst>
            <pc:docMk/>
            <pc:sldMk cId="1054169337" sldId="454"/>
            <ac:spMk id="30" creationId="{DD36D0D2-59A7-4447-905C-BA7F787EE08B}"/>
          </ac:spMkLst>
        </pc:spChg>
        <pc:grpChg chg="add mod">
          <ac:chgData name="Maldonado, Mitzli" userId="7605d4ee-eee3-4411-b1d3-c24308e586ba" providerId="ADAL" clId="{F0395DBF-346D-4EFA-A29D-BD662B58D253}" dt="2020-08-07T01:21:21.312" v="5475" actId="164"/>
          <ac:grpSpMkLst>
            <pc:docMk/>
            <pc:sldMk cId="1054169337" sldId="454"/>
            <ac:grpSpMk id="12" creationId="{738BB640-8266-4D65-8018-1E4981AF37AD}"/>
          </ac:grpSpMkLst>
        </pc:grpChg>
        <pc:grpChg chg="add mod">
          <ac:chgData name="Maldonado, Mitzli" userId="7605d4ee-eee3-4411-b1d3-c24308e586ba" providerId="ADAL" clId="{F0395DBF-346D-4EFA-A29D-BD662B58D253}" dt="2020-08-07T01:22:19.523" v="5492" actId="164"/>
          <ac:grpSpMkLst>
            <pc:docMk/>
            <pc:sldMk cId="1054169337" sldId="454"/>
            <ac:grpSpMk id="13" creationId="{B4E91177-4CD6-4EDF-B599-834B7475A705}"/>
          </ac:grpSpMkLst>
        </pc:grpChg>
        <pc:grpChg chg="add mod">
          <ac:chgData name="Maldonado, Mitzli" userId="7605d4ee-eee3-4411-b1d3-c24308e586ba" providerId="ADAL" clId="{F0395DBF-346D-4EFA-A29D-BD662B58D253}" dt="2020-08-07T01:25:43.056" v="5555" actId="164"/>
          <ac:grpSpMkLst>
            <pc:docMk/>
            <pc:sldMk cId="1054169337" sldId="454"/>
            <ac:grpSpMk id="14" creationId="{1C74DC29-B00F-4977-84A9-C6CFC887CBA0}"/>
          </ac:grpSpMkLst>
        </pc:grpChg>
        <pc:grpChg chg="add mod">
          <ac:chgData name="Maldonado, Mitzli" userId="7605d4ee-eee3-4411-b1d3-c24308e586ba" providerId="ADAL" clId="{F0395DBF-346D-4EFA-A29D-BD662B58D253}" dt="2020-08-07T02:39:35.433" v="5680" actId="1076"/>
          <ac:grpSpMkLst>
            <pc:docMk/>
            <pc:sldMk cId="1054169337" sldId="454"/>
            <ac:grpSpMk id="28" creationId="{D2716223-83F5-401A-9E36-51E38F25EF7B}"/>
          </ac:grpSpMkLst>
        </pc:grpChg>
        <pc:picChg chg="del mod">
          <ac:chgData name="Maldonado, Mitzli" userId="7605d4ee-eee3-4411-b1d3-c24308e586ba" providerId="ADAL" clId="{F0395DBF-346D-4EFA-A29D-BD662B58D253}" dt="2020-08-07T01:16:02.270" v="5311" actId="478"/>
          <ac:picMkLst>
            <pc:docMk/>
            <pc:sldMk cId="1054169337" sldId="454"/>
            <ac:picMk id="2" creationId="{3D07A7B8-BDBD-4D7C-88E2-8C9D9C530C84}"/>
          </ac:picMkLst>
        </pc:picChg>
        <pc:picChg chg="add mod modCrop">
          <ac:chgData name="Maldonado, Mitzli" userId="7605d4ee-eee3-4411-b1d3-c24308e586ba" providerId="ADAL" clId="{F0395DBF-346D-4EFA-A29D-BD662B58D253}" dt="2020-08-07T01:25:13.292" v="5539" actId="208"/>
          <ac:picMkLst>
            <pc:docMk/>
            <pc:sldMk cId="1054169337" sldId="454"/>
            <ac:picMk id="8" creationId="{202E7B30-F303-436F-9435-390B605415D9}"/>
          </ac:picMkLst>
        </pc:picChg>
        <pc:picChg chg="add mod">
          <ac:chgData name="Maldonado, Mitzli" userId="7605d4ee-eee3-4411-b1d3-c24308e586ba" providerId="ADAL" clId="{F0395DBF-346D-4EFA-A29D-BD662B58D253}" dt="2020-08-07T01:25:43.056" v="5555" actId="164"/>
          <ac:picMkLst>
            <pc:docMk/>
            <pc:sldMk cId="1054169337" sldId="454"/>
            <ac:picMk id="27" creationId="{8765034F-294C-4AD2-AA7F-04ABA7974BD7}"/>
          </ac:picMkLst>
        </pc:picChg>
        <pc:picChg chg="mod">
          <ac:chgData name="Maldonado, Mitzli" userId="7605d4ee-eee3-4411-b1d3-c24308e586ba" providerId="ADAL" clId="{F0395DBF-346D-4EFA-A29D-BD662B58D253}" dt="2020-08-07T01:17:24.324" v="5346" actId="1076"/>
          <ac:picMkLst>
            <pc:docMk/>
            <pc:sldMk cId="1054169337" sldId="454"/>
            <ac:picMk id="9218" creationId="{232C3378-DCD6-45EB-BE9D-BF0F72231F51}"/>
          </ac:picMkLst>
        </pc:picChg>
      </pc:sldChg>
      <pc:sldChg chg="modSp ord">
        <pc:chgData name="Maldonado, Mitzli" userId="7605d4ee-eee3-4411-b1d3-c24308e586ba" providerId="ADAL" clId="{F0395DBF-346D-4EFA-A29D-BD662B58D253}" dt="2020-08-07T04:10:36.448" v="7555"/>
        <pc:sldMkLst>
          <pc:docMk/>
          <pc:sldMk cId="2075740500" sldId="455"/>
        </pc:sldMkLst>
        <pc:spChg chg="mod">
          <ac:chgData name="Maldonado, Mitzli" userId="7605d4ee-eee3-4411-b1d3-c24308e586ba" providerId="ADAL" clId="{F0395DBF-346D-4EFA-A29D-BD662B58D253}" dt="2020-08-07T04:10:28.337" v="7554" actId="403"/>
          <ac:spMkLst>
            <pc:docMk/>
            <pc:sldMk cId="2075740500" sldId="455"/>
            <ac:spMk id="12" creationId="{CE09AF9F-699C-4B1D-BCAA-2DE34F8C0F38}"/>
          </ac:spMkLst>
        </pc:spChg>
        <pc:spChg chg="mod">
          <ac:chgData name="Maldonado, Mitzli" userId="7605d4ee-eee3-4411-b1d3-c24308e586ba" providerId="ADAL" clId="{F0395DBF-346D-4EFA-A29D-BD662B58D253}" dt="2020-08-07T04:10:28.337" v="7554" actId="403"/>
          <ac:spMkLst>
            <pc:docMk/>
            <pc:sldMk cId="2075740500" sldId="455"/>
            <ac:spMk id="16" creationId="{894658A2-DFFF-4C7A-BACF-0642CAE05746}"/>
          </ac:spMkLst>
        </pc:spChg>
        <pc:spChg chg="mod">
          <ac:chgData name="Maldonado, Mitzli" userId="7605d4ee-eee3-4411-b1d3-c24308e586ba" providerId="ADAL" clId="{F0395DBF-346D-4EFA-A29D-BD662B58D253}" dt="2020-08-07T04:10:28.337" v="7554" actId="403"/>
          <ac:spMkLst>
            <pc:docMk/>
            <pc:sldMk cId="2075740500" sldId="455"/>
            <ac:spMk id="20" creationId="{962D580B-ED5D-4110-8AEB-0D6753F5BC1F}"/>
          </ac:spMkLst>
        </pc:spChg>
        <pc:spChg chg="mod">
          <ac:chgData name="Maldonado, Mitzli" userId="7605d4ee-eee3-4411-b1d3-c24308e586ba" providerId="ADAL" clId="{F0395DBF-346D-4EFA-A29D-BD662B58D253}" dt="2020-08-07T04:10:28.337" v="7554" actId="403"/>
          <ac:spMkLst>
            <pc:docMk/>
            <pc:sldMk cId="2075740500" sldId="455"/>
            <ac:spMk id="23" creationId="{6353607E-6603-4232-9AD4-B4FCD7B44CB6}"/>
          </ac:spMkLst>
        </pc:spChg>
        <pc:spChg chg="mod">
          <ac:chgData name="Maldonado, Mitzli" userId="7605d4ee-eee3-4411-b1d3-c24308e586ba" providerId="ADAL" clId="{F0395DBF-346D-4EFA-A29D-BD662B58D253}" dt="2020-08-07T04:10:28.337" v="7554" actId="403"/>
          <ac:spMkLst>
            <pc:docMk/>
            <pc:sldMk cId="2075740500" sldId="455"/>
            <ac:spMk id="27" creationId="{90293769-BE47-4AEB-A861-272816A1007A}"/>
          </ac:spMkLst>
        </pc:spChg>
      </pc:sldChg>
      <pc:sldChg chg="addSp modSp ord modTransition modAnim">
        <pc:chgData name="Maldonado, Mitzli" userId="7605d4ee-eee3-4411-b1d3-c24308e586ba" providerId="ADAL" clId="{F0395DBF-346D-4EFA-A29D-BD662B58D253}" dt="2020-08-07T04:16:33.864" v="7676"/>
        <pc:sldMkLst>
          <pc:docMk/>
          <pc:sldMk cId="1363565720" sldId="462"/>
        </pc:sldMkLst>
        <pc:spChg chg="add mod">
          <ac:chgData name="Maldonado, Mitzli" userId="7605d4ee-eee3-4411-b1d3-c24308e586ba" providerId="ADAL" clId="{F0395DBF-346D-4EFA-A29D-BD662B58D253}" dt="2020-08-07T04:16:03.185" v="7652" actId="164"/>
          <ac:spMkLst>
            <pc:docMk/>
            <pc:sldMk cId="1363565720" sldId="462"/>
            <ac:spMk id="3" creationId="{0E8EACCE-F917-48E3-A594-F6CCC7D94525}"/>
          </ac:spMkLst>
        </pc:spChg>
        <pc:spChg chg="mod">
          <ac:chgData name="Maldonado, Mitzli" userId="7605d4ee-eee3-4411-b1d3-c24308e586ba" providerId="ADAL" clId="{F0395DBF-346D-4EFA-A29D-BD662B58D253}" dt="2020-08-07T03:31:32.405" v="6996" actId="207"/>
          <ac:spMkLst>
            <pc:docMk/>
            <pc:sldMk cId="1363565720" sldId="462"/>
            <ac:spMk id="9" creationId="{D530D17C-ADF1-44F7-BAB5-47FEB311D159}"/>
          </ac:spMkLst>
        </pc:spChg>
        <pc:grpChg chg="add mod">
          <ac:chgData name="Maldonado, Mitzli" userId="7605d4ee-eee3-4411-b1d3-c24308e586ba" providerId="ADAL" clId="{F0395DBF-346D-4EFA-A29D-BD662B58D253}" dt="2020-08-07T04:16:03.185" v="7652" actId="164"/>
          <ac:grpSpMkLst>
            <pc:docMk/>
            <pc:sldMk cId="1363565720" sldId="462"/>
            <ac:grpSpMk id="5" creationId="{B8D5215F-4410-4667-9958-1C2F9CDA68D1}"/>
          </ac:grpSpMkLst>
        </pc:grpChg>
        <pc:picChg chg="mod">
          <ac:chgData name="Maldonado, Mitzli" userId="7605d4ee-eee3-4411-b1d3-c24308e586ba" providerId="ADAL" clId="{F0395DBF-346D-4EFA-A29D-BD662B58D253}" dt="2020-08-07T04:16:03.185" v="7652" actId="164"/>
          <ac:picMkLst>
            <pc:docMk/>
            <pc:sldMk cId="1363565720" sldId="462"/>
            <ac:picMk id="10" creationId="{6BC0D303-B376-40FE-AE86-46202FF94BB0}"/>
          </ac:picMkLst>
        </pc:picChg>
      </pc:sldChg>
      <pc:sldChg chg="addSp delSp modSp modTransition modAnim">
        <pc:chgData name="Maldonado, Mitzli" userId="7605d4ee-eee3-4411-b1d3-c24308e586ba" providerId="ADAL" clId="{F0395DBF-346D-4EFA-A29D-BD662B58D253}" dt="2020-08-07T05:06:18.786" v="9004"/>
        <pc:sldMkLst>
          <pc:docMk/>
          <pc:sldMk cId="3577088979" sldId="463"/>
        </pc:sldMkLst>
        <pc:spChg chg="del">
          <ac:chgData name="Maldonado, Mitzli" userId="7605d4ee-eee3-4411-b1d3-c24308e586ba" providerId="ADAL" clId="{F0395DBF-346D-4EFA-A29D-BD662B58D253}" dt="2020-08-07T04:12:23.279" v="7599" actId="478"/>
          <ac:spMkLst>
            <pc:docMk/>
            <pc:sldMk cId="3577088979" sldId="463"/>
            <ac:spMk id="2" creationId="{C96AA4EA-78DD-4AF9-9354-057A95059542}"/>
          </ac:spMkLst>
        </pc:spChg>
        <pc:spChg chg="del">
          <ac:chgData name="Maldonado, Mitzli" userId="7605d4ee-eee3-4411-b1d3-c24308e586ba" providerId="ADAL" clId="{F0395DBF-346D-4EFA-A29D-BD662B58D253}" dt="2020-08-07T04:11:19.544" v="7585"/>
          <ac:spMkLst>
            <pc:docMk/>
            <pc:sldMk cId="3577088979" sldId="463"/>
            <ac:spMk id="3" creationId="{340250ED-C241-41C2-B391-0F9BEEA4FC0C}"/>
          </ac:spMkLst>
        </pc:spChg>
        <pc:spChg chg="add del mod">
          <ac:chgData name="Maldonado, Mitzli" userId="7605d4ee-eee3-4411-b1d3-c24308e586ba" providerId="ADAL" clId="{F0395DBF-346D-4EFA-A29D-BD662B58D253}" dt="2020-08-07T04:11:29.727" v="7587" actId="478"/>
          <ac:spMkLst>
            <pc:docMk/>
            <pc:sldMk cId="3577088979" sldId="463"/>
            <ac:spMk id="10" creationId="{3D61B38B-762F-41E7-9C52-850A6E5C45E6}"/>
          </ac:spMkLst>
        </pc:spChg>
        <pc:spChg chg="add mod">
          <ac:chgData name="Maldonado, Mitzli" userId="7605d4ee-eee3-4411-b1d3-c24308e586ba" providerId="ADAL" clId="{F0395DBF-346D-4EFA-A29D-BD662B58D253}" dt="2020-08-07T04:11:19.544" v="7585"/>
          <ac:spMkLst>
            <pc:docMk/>
            <pc:sldMk cId="3577088979" sldId="463"/>
            <ac:spMk id="11" creationId="{705825C5-2B31-48C5-BED5-B8410006F352}"/>
          </ac:spMkLst>
        </pc:spChg>
        <pc:spChg chg="add del mod">
          <ac:chgData name="Maldonado, Mitzli" userId="7605d4ee-eee3-4411-b1d3-c24308e586ba" providerId="ADAL" clId="{F0395DBF-346D-4EFA-A29D-BD662B58D253}" dt="2020-08-07T04:12:26.559" v="7600" actId="478"/>
          <ac:spMkLst>
            <pc:docMk/>
            <pc:sldMk cId="3577088979" sldId="463"/>
            <ac:spMk id="12" creationId="{11821DAB-A981-4FB8-917D-897120A0C0E9}"/>
          </ac:spMkLst>
        </pc:spChg>
        <pc:spChg chg="add mod">
          <ac:chgData name="Maldonado, Mitzli" userId="7605d4ee-eee3-4411-b1d3-c24308e586ba" providerId="ADAL" clId="{F0395DBF-346D-4EFA-A29D-BD662B58D253}" dt="2020-08-07T05:06:15.216" v="9003" actId="20577"/>
          <ac:spMkLst>
            <pc:docMk/>
            <pc:sldMk cId="3577088979" sldId="463"/>
            <ac:spMk id="15" creationId="{BE9FDA72-B4D2-40A7-8750-5D56A9AF93B4}"/>
          </ac:spMkLst>
        </pc:spChg>
        <pc:grpChg chg="del">
          <ac:chgData name="Maldonado, Mitzli" userId="7605d4ee-eee3-4411-b1d3-c24308e586ba" providerId="ADAL" clId="{F0395DBF-346D-4EFA-A29D-BD662B58D253}" dt="2020-08-07T04:11:16.462" v="7584" actId="478"/>
          <ac:grpSpMkLst>
            <pc:docMk/>
            <pc:sldMk cId="3577088979" sldId="463"/>
            <ac:grpSpMk id="8" creationId="{5A8CBE51-59C5-4FB3-A939-28F60E2E6C88}"/>
          </ac:grpSpMkLst>
        </pc:grpChg>
        <pc:grpChg chg="del mod">
          <ac:chgData name="Maldonado, Mitzli" userId="7605d4ee-eee3-4411-b1d3-c24308e586ba" providerId="ADAL" clId="{F0395DBF-346D-4EFA-A29D-BD662B58D253}" dt="2020-08-07T04:12:03.806" v="7594" actId="478"/>
          <ac:grpSpMkLst>
            <pc:docMk/>
            <pc:sldMk cId="3577088979" sldId="463"/>
            <ac:grpSpMk id="13" creationId="{2429CB71-81E2-4A95-ACC9-286369C4EDFA}"/>
          </ac:grpSpMkLst>
        </pc:grpChg>
        <pc:picChg chg="del">
          <ac:chgData name="Maldonado, Mitzli" userId="7605d4ee-eee3-4411-b1d3-c24308e586ba" providerId="ADAL" clId="{F0395DBF-346D-4EFA-A29D-BD662B58D253}" dt="2020-08-07T04:10:43.238" v="7556" actId="478"/>
          <ac:picMkLst>
            <pc:docMk/>
            <pc:sldMk cId="3577088979" sldId="463"/>
            <ac:picMk id="7" creationId="{B638E276-5691-4DEF-B6D7-E2B2DCA900D0}"/>
          </ac:picMkLst>
        </pc:picChg>
        <pc:picChg chg="add mod">
          <ac:chgData name="Maldonado, Mitzli" userId="7605d4ee-eee3-4411-b1d3-c24308e586ba" providerId="ADAL" clId="{F0395DBF-346D-4EFA-A29D-BD662B58D253}" dt="2020-08-07T04:11:14.757" v="7583" actId="1076"/>
          <ac:picMkLst>
            <pc:docMk/>
            <pc:sldMk cId="3577088979" sldId="463"/>
            <ac:picMk id="9" creationId="{072DBA92-E57A-4A6C-B967-BA7401FE117A}"/>
          </ac:picMkLst>
        </pc:picChg>
        <pc:picChg chg="add del">
          <ac:chgData name="Maldonado, Mitzli" userId="7605d4ee-eee3-4411-b1d3-c24308e586ba" providerId="ADAL" clId="{F0395DBF-346D-4EFA-A29D-BD662B58D253}" dt="2020-08-07T04:11:35.183" v="7589" actId="27803"/>
          <ac:picMkLst>
            <pc:docMk/>
            <pc:sldMk cId="3577088979" sldId="463"/>
            <ac:picMk id="16" creationId="{2429CB71-81E2-4A95-ACC9-286369C4EDFA}"/>
          </ac:picMkLst>
        </pc:picChg>
        <pc:picChg chg="add mod">
          <ac:chgData name="Maldonado, Mitzli" userId="7605d4ee-eee3-4411-b1d3-c24308e586ba" providerId="ADAL" clId="{F0395DBF-346D-4EFA-A29D-BD662B58D253}" dt="2020-08-07T04:12:17.433" v="7598" actId="207"/>
          <ac:picMkLst>
            <pc:docMk/>
            <pc:sldMk cId="3577088979" sldId="463"/>
            <ac:picMk id="29" creationId="{2FC78BDE-8133-4A72-A6FC-F799D24EA9B2}"/>
          </ac:picMkLst>
        </pc:picChg>
        <pc:picChg chg="add mod">
          <ac:chgData name="Maldonado, Mitzli" userId="7605d4ee-eee3-4411-b1d3-c24308e586ba" providerId="ADAL" clId="{F0395DBF-346D-4EFA-A29D-BD662B58D253}" dt="2020-08-07T04:13:49.833" v="7635" actId="27614"/>
          <ac:picMkLst>
            <pc:docMk/>
            <pc:sldMk cId="3577088979" sldId="463"/>
            <ac:picMk id="31" creationId="{2A12FA22-A7BD-4D92-A3A0-19A9D9DFC2A3}"/>
          </ac:picMkLst>
        </pc:picChg>
        <pc:picChg chg="del mod">
          <ac:chgData name="Maldonado, Mitzli" userId="7605d4ee-eee3-4411-b1d3-c24308e586ba" providerId="ADAL" clId="{F0395DBF-346D-4EFA-A29D-BD662B58D253}" dt="2020-08-07T04:13:42.976" v="7632" actId="478"/>
          <ac:picMkLst>
            <pc:docMk/>
            <pc:sldMk cId="3577088979" sldId="463"/>
            <ac:picMk id="5122" creationId="{09D2F76B-6160-46E1-86DE-4C0A2FF74429}"/>
          </ac:picMkLst>
        </pc:picChg>
      </pc:sldChg>
      <pc:sldChg chg="addSp delSp del">
        <pc:chgData name="Maldonado, Mitzli" userId="7605d4ee-eee3-4411-b1d3-c24308e586ba" providerId="ADAL" clId="{F0395DBF-346D-4EFA-A29D-BD662B58D253}" dt="2020-08-07T04:09:24.821" v="7544" actId="2696"/>
        <pc:sldMkLst>
          <pc:docMk/>
          <pc:sldMk cId="1337109334" sldId="466"/>
        </pc:sldMkLst>
        <pc:spChg chg="add">
          <ac:chgData name="Maldonado, Mitzli" userId="7605d4ee-eee3-4411-b1d3-c24308e586ba" providerId="ADAL" clId="{F0395DBF-346D-4EFA-A29D-BD662B58D253}" dt="2020-08-05T22:30:58.341" v="1508"/>
          <ac:spMkLst>
            <pc:docMk/>
            <pc:sldMk cId="1337109334" sldId="466"/>
            <ac:spMk id="10" creationId="{D174838B-B9BC-4A77-933B-EB5F45D7932A}"/>
          </ac:spMkLst>
        </pc:spChg>
        <pc:grpChg chg="del">
          <ac:chgData name="Maldonado, Mitzli" userId="7605d4ee-eee3-4411-b1d3-c24308e586ba" providerId="ADAL" clId="{F0395DBF-346D-4EFA-A29D-BD662B58D253}" dt="2020-08-05T22:30:57.811" v="1507" actId="478"/>
          <ac:grpSpMkLst>
            <pc:docMk/>
            <pc:sldMk cId="1337109334" sldId="466"/>
            <ac:grpSpMk id="13" creationId="{024C2878-A87D-4CD5-968A-CF3E367170FD}"/>
          </ac:grpSpMkLst>
        </pc:grpChg>
        <pc:picChg chg="add">
          <ac:chgData name="Maldonado, Mitzli" userId="7605d4ee-eee3-4411-b1d3-c24308e586ba" providerId="ADAL" clId="{F0395DBF-346D-4EFA-A29D-BD662B58D253}" dt="2020-08-05T22:30:58.341" v="1508"/>
          <ac:picMkLst>
            <pc:docMk/>
            <pc:sldMk cId="1337109334" sldId="466"/>
            <ac:picMk id="11" creationId="{DA2BED9F-7C64-4E92-A975-1DAADC72C5AF}"/>
          </ac:picMkLst>
        </pc:picChg>
      </pc:sldChg>
      <pc:sldChg chg="add">
        <pc:chgData name="Maldonado, Mitzli" userId="7605d4ee-eee3-4411-b1d3-c24308e586ba" providerId="ADAL" clId="{F0395DBF-346D-4EFA-A29D-BD662B58D253}" dt="2020-08-07T04:09:27.213" v="7546"/>
        <pc:sldMkLst>
          <pc:docMk/>
          <pc:sldMk cId="2818317811" sldId="466"/>
        </pc:sldMkLst>
      </pc:sldChg>
      <pc:sldChg chg="addSp delSp modSp del ord">
        <pc:chgData name="Maldonado, Mitzli" userId="7605d4ee-eee3-4411-b1d3-c24308e586ba" providerId="ADAL" clId="{F0395DBF-346D-4EFA-A29D-BD662B58D253}" dt="2020-08-07T04:09:05.724" v="7540" actId="2696"/>
        <pc:sldMkLst>
          <pc:docMk/>
          <pc:sldMk cId="2755291166" sldId="467"/>
        </pc:sldMkLst>
        <pc:spChg chg="del">
          <ac:chgData name="Maldonado, Mitzli" userId="7605d4ee-eee3-4411-b1d3-c24308e586ba" providerId="ADAL" clId="{F0395DBF-346D-4EFA-A29D-BD662B58D253}" dt="2020-08-05T23:25:33.649" v="1514"/>
          <ac:spMkLst>
            <pc:docMk/>
            <pc:sldMk cId="2755291166" sldId="467"/>
            <ac:spMk id="3" creationId="{61C39A56-5A85-433D-AD3D-305FCAD706EC}"/>
          </ac:spMkLst>
        </pc:spChg>
        <pc:spChg chg="add mod">
          <ac:chgData name="Maldonado, Mitzli" userId="7605d4ee-eee3-4411-b1d3-c24308e586ba" providerId="ADAL" clId="{F0395DBF-346D-4EFA-A29D-BD662B58D253}" dt="2020-08-05T23:25:33.649" v="1514"/>
          <ac:spMkLst>
            <pc:docMk/>
            <pc:sldMk cId="2755291166" sldId="467"/>
            <ac:spMk id="5" creationId="{8E726C5B-E4C1-441D-9EC3-DEBEF0A9531E}"/>
          </ac:spMkLst>
        </pc:spChg>
        <pc:spChg chg="add mod">
          <ac:chgData name="Maldonado, Mitzli" userId="7605d4ee-eee3-4411-b1d3-c24308e586ba" providerId="ADAL" clId="{F0395DBF-346D-4EFA-A29D-BD662B58D253}" dt="2020-08-05T23:27:47.275" v="1772" actId="313"/>
          <ac:spMkLst>
            <pc:docMk/>
            <pc:sldMk cId="2755291166" sldId="467"/>
            <ac:spMk id="7" creationId="{BF891D1E-2F9F-4144-B8BA-2DED4CE3AF9B}"/>
          </ac:spMkLst>
        </pc:spChg>
        <pc:spChg chg="add mod">
          <ac:chgData name="Maldonado, Mitzli" userId="7605d4ee-eee3-4411-b1d3-c24308e586ba" providerId="ADAL" clId="{F0395DBF-346D-4EFA-A29D-BD662B58D253}" dt="2020-08-05T23:25:37.275" v="1515" actId="14100"/>
          <ac:spMkLst>
            <pc:docMk/>
            <pc:sldMk cId="2755291166" sldId="467"/>
            <ac:spMk id="9" creationId="{15EB4863-1638-450C-A5BE-1A5377A84690}"/>
          </ac:spMkLst>
        </pc:spChg>
        <pc:spChg chg="add del mod topLvl">
          <ac:chgData name="Maldonado, Mitzli" userId="7605d4ee-eee3-4411-b1d3-c24308e586ba" providerId="ADAL" clId="{F0395DBF-346D-4EFA-A29D-BD662B58D253}" dt="2020-08-05T22:29:26.235" v="1437" actId="478"/>
          <ac:spMkLst>
            <pc:docMk/>
            <pc:sldMk cId="2755291166" sldId="467"/>
            <ac:spMk id="14" creationId="{A4B50D26-E4ED-46FE-917F-486DF3EC0DD1}"/>
          </ac:spMkLst>
        </pc:spChg>
        <pc:grpChg chg="add del mod">
          <ac:chgData name="Maldonado, Mitzli" userId="7605d4ee-eee3-4411-b1d3-c24308e586ba" providerId="ADAL" clId="{F0395DBF-346D-4EFA-A29D-BD662B58D253}" dt="2020-08-05T22:29:26.235" v="1437" actId="478"/>
          <ac:grpSpMkLst>
            <pc:docMk/>
            <pc:sldMk cId="2755291166" sldId="467"/>
            <ac:grpSpMk id="6" creationId="{352E8524-1108-4E6B-BE8F-256801D58317}"/>
          </ac:grpSpMkLst>
        </pc:grpChg>
        <pc:picChg chg="del">
          <ac:chgData name="Maldonado, Mitzli" userId="7605d4ee-eee3-4411-b1d3-c24308e586ba" providerId="ADAL" clId="{F0395DBF-346D-4EFA-A29D-BD662B58D253}" dt="2020-08-05T23:25:28.642" v="1512" actId="478"/>
          <ac:picMkLst>
            <pc:docMk/>
            <pc:sldMk cId="2755291166" sldId="467"/>
            <ac:picMk id="2" creationId="{DBC19944-AED6-4C62-B5BC-3E9437E15A1A}"/>
          </ac:picMkLst>
        </pc:picChg>
        <pc:picChg chg="del">
          <ac:chgData name="Maldonado, Mitzli" userId="7605d4ee-eee3-4411-b1d3-c24308e586ba" providerId="ADAL" clId="{F0395DBF-346D-4EFA-A29D-BD662B58D253}" dt="2020-08-05T23:25:29.128" v="1513" actId="478"/>
          <ac:picMkLst>
            <pc:docMk/>
            <pc:sldMk cId="2755291166" sldId="467"/>
            <ac:picMk id="8" creationId="{652C0200-20F3-4000-A5AB-FC9D7D02BBA7}"/>
          </ac:picMkLst>
        </pc:picChg>
        <pc:picChg chg="add mod">
          <ac:chgData name="Maldonado, Mitzli" userId="7605d4ee-eee3-4411-b1d3-c24308e586ba" providerId="ADAL" clId="{F0395DBF-346D-4EFA-A29D-BD662B58D253}" dt="2020-08-05T22:30:48.962" v="1506" actId="207"/>
          <ac:picMkLst>
            <pc:docMk/>
            <pc:sldMk cId="2755291166" sldId="467"/>
            <ac:picMk id="10" creationId="{83EA69B6-408F-468E-82CD-24936F01E58B}"/>
          </ac:picMkLst>
        </pc:picChg>
        <pc:picChg chg="mod topLvl">
          <ac:chgData name="Maldonado, Mitzli" userId="7605d4ee-eee3-4411-b1d3-c24308e586ba" providerId="ADAL" clId="{F0395DBF-346D-4EFA-A29D-BD662B58D253}" dt="2020-08-05T22:29:26.235" v="1437" actId="478"/>
          <ac:picMkLst>
            <pc:docMk/>
            <pc:sldMk cId="2755291166" sldId="467"/>
            <ac:picMk id="15" creationId="{08A1DF79-5C0A-4ED1-A1EA-8A140ECCF984}"/>
          </ac:picMkLst>
        </pc:picChg>
      </pc:sldChg>
      <pc:sldChg chg="addSp delSp modSp add modTransition modAnim">
        <pc:chgData name="Maldonado, Mitzli" userId="7605d4ee-eee3-4411-b1d3-c24308e586ba" providerId="ADAL" clId="{F0395DBF-346D-4EFA-A29D-BD662B58D253}" dt="2020-08-07T05:04:30.703" v="8988" actId="20577"/>
        <pc:sldMkLst>
          <pc:docMk/>
          <pc:sldMk cId="3139105883" sldId="467"/>
        </pc:sldMkLst>
        <pc:spChg chg="del mod">
          <ac:chgData name="Maldonado, Mitzli" userId="7605d4ee-eee3-4411-b1d3-c24308e586ba" providerId="ADAL" clId="{F0395DBF-346D-4EFA-A29D-BD662B58D253}" dt="2020-08-07T04:50:51.344" v="8795" actId="478"/>
          <ac:spMkLst>
            <pc:docMk/>
            <pc:sldMk cId="3139105883" sldId="467"/>
            <ac:spMk id="7" creationId="{BF891D1E-2F9F-4144-B8BA-2DED4CE3AF9B}"/>
          </ac:spMkLst>
        </pc:spChg>
        <pc:spChg chg="add mod">
          <ac:chgData name="Maldonado, Mitzli" userId="7605d4ee-eee3-4411-b1d3-c24308e586ba" providerId="ADAL" clId="{F0395DBF-346D-4EFA-A29D-BD662B58D253}" dt="2020-08-07T04:50:31.017" v="8789" actId="1037"/>
          <ac:spMkLst>
            <pc:docMk/>
            <pc:sldMk cId="3139105883" sldId="467"/>
            <ac:spMk id="11" creationId="{AFD5C901-CAD7-4A68-90F1-3B5E66864023}"/>
          </ac:spMkLst>
        </pc:spChg>
        <pc:spChg chg="add mod">
          <ac:chgData name="Maldonado, Mitzli" userId="7605d4ee-eee3-4411-b1d3-c24308e586ba" providerId="ADAL" clId="{F0395DBF-346D-4EFA-A29D-BD662B58D253}" dt="2020-08-07T05:04:30.703" v="8988" actId="20577"/>
          <ac:spMkLst>
            <pc:docMk/>
            <pc:sldMk cId="3139105883" sldId="467"/>
            <ac:spMk id="12" creationId="{63BD42F1-4516-4CD0-AA56-859A67439AB0}"/>
          </ac:spMkLst>
        </pc:spChg>
        <pc:spChg chg="add del mod">
          <ac:chgData name="Maldonado, Mitzli" userId="7605d4ee-eee3-4411-b1d3-c24308e586ba" providerId="ADAL" clId="{F0395DBF-346D-4EFA-A29D-BD662B58D253}" dt="2020-08-07T04:50:53.613" v="8796" actId="478"/>
          <ac:spMkLst>
            <pc:docMk/>
            <pc:sldMk cId="3139105883" sldId="467"/>
            <ac:spMk id="14" creationId="{6CD73E2F-CD1C-4C46-B508-683F47F5B7C5}"/>
          </ac:spMkLst>
        </pc:spChg>
        <pc:picChg chg="add mod ord modCrop">
          <ac:chgData name="Maldonado, Mitzli" userId="7605d4ee-eee3-4411-b1d3-c24308e586ba" providerId="ADAL" clId="{F0395DBF-346D-4EFA-A29D-BD662B58D253}" dt="2020-08-07T04:50:31.017" v="8789" actId="1037"/>
          <ac:picMkLst>
            <pc:docMk/>
            <pc:sldMk cId="3139105883" sldId="467"/>
            <ac:picMk id="3" creationId="{35847953-2A8F-472D-A6BA-4AB67DF618D8}"/>
          </ac:picMkLst>
        </pc:picChg>
        <pc:picChg chg="add mod">
          <ac:chgData name="Maldonado, Mitzli" userId="7605d4ee-eee3-4411-b1d3-c24308e586ba" providerId="ADAL" clId="{F0395DBF-346D-4EFA-A29D-BD662B58D253}" dt="2020-08-07T04:52:37.394" v="8849" actId="1076"/>
          <ac:picMkLst>
            <pc:docMk/>
            <pc:sldMk cId="3139105883" sldId="467"/>
            <ac:picMk id="8" creationId="{9EFA6A2A-AD13-45A2-B454-4D127232F275}"/>
          </ac:picMkLst>
        </pc:picChg>
        <pc:picChg chg="mod">
          <ac:chgData name="Maldonado, Mitzli" userId="7605d4ee-eee3-4411-b1d3-c24308e586ba" providerId="ADAL" clId="{F0395DBF-346D-4EFA-A29D-BD662B58D253}" dt="2020-08-07T04:38:46.507" v="8088" actId="14100"/>
          <ac:picMkLst>
            <pc:docMk/>
            <pc:sldMk cId="3139105883" sldId="467"/>
            <ac:picMk id="15" creationId="{08A1DF79-5C0A-4ED1-A1EA-8A140ECCF984}"/>
          </ac:picMkLst>
        </pc:picChg>
      </pc:sldChg>
      <pc:sldChg chg="delSp modSp del">
        <pc:chgData name="Maldonado, Mitzli" userId="7605d4ee-eee3-4411-b1d3-c24308e586ba" providerId="ADAL" clId="{F0395DBF-346D-4EFA-A29D-BD662B58D253}" dt="2020-08-07T00:41:14.259" v="4245" actId="2696"/>
        <pc:sldMkLst>
          <pc:docMk/>
          <pc:sldMk cId="1417689251" sldId="468"/>
        </pc:sldMkLst>
        <pc:spChg chg="del">
          <ac:chgData name="Maldonado, Mitzli" userId="7605d4ee-eee3-4411-b1d3-c24308e586ba" providerId="ADAL" clId="{F0395DBF-346D-4EFA-A29D-BD662B58D253}" dt="2020-08-06T19:26:57.651" v="3691" actId="478"/>
          <ac:spMkLst>
            <pc:docMk/>
            <pc:sldMk cId="1417689251" sldId="468"/>
            <ac:spMk id="2" creationId="{96AEB919-68C3-4A42-AE29-6E728BEBEFDE}"/>
          </ac:spMkLst>
        </pc:spChg>
        <pc:spChg chg="del">
          <ac:chgData name="Maldonado, Mitzli" userId="7605d4ee-eee3-4411-b1d3-c24308e586ba" providerId="ADAL" clId="{F0395DBF-346D-4EFA-A29D-BD662B58D253}" dt="2020-08-06T19:26:57.651" v="3691" actId="478"/>
          <ac:spMkLst>
            <pc:docMk/>
            <pc:sldMk cId="1417689251" sldId="468"/>
            <ac:spMk id="7" creationId="{2BCCD70D-A065-46AD-8353-5AFA2230B798}"/>
          </ac:spMkLst>
        </pc:spChg>
        <pc:spChg chg="mod">
          <ac:chgData name="Maldonado, Mitzli" userId="7605d4ee-eee3-4411-b1d3-c24308e586ba" providerId="ADAL" clId="{F0395DBF-346D-4EFA-A29D-BD662B58D253}" dt="2020-08-06T16:16:27.126" v="1778" actId="1076"/>
          <ac:spMkLst>
            <pc:docMk/>
            <pc:sldMk cId="1417689251" sldId="468"/>
            <ac:spMk id="12" creationId="{CB9C82A1-6BC4-4BD8-BA9F-4FD7FA247B55}"/>
          </ac:spMkLst>
        </pc:spChg>
        <pc:picChg chg="del">
          <ac:chgData name="Maldonado, Mitzli" userId="7605d4ee-eee3-4411-b1d3-c24308e586ba" providerId="ADAL" clId="{F0395DBF-346D-4EFA-A29D-BD662B58D253}" dt="2020-08-06T19:26:57.651" v="3691" actId="478"/>
          <ac:picMkLst>
            <pc:docMk/>
            <pc:sldMk cId="1417689251" sldId="468"/>
            <ac:picMk id="5" creationId="{DA2DB5E8-BD56-479C-8458-90C01D686F8F}"/>
          </ac:picMkLst>
        </pc:picChg>
      </pc:sldChg>
      <pc:sldChg chg="modSp del">
        <pc:chgData name="Maldonado, Mitzli" userId="7605d4ee-eee3-4411-b1d3-c24308e586ba" providerId="ADAL" clId="{F0395DBF-346D-4EFA-A29D-BD662B58D253}" dt="2020-08-06T19:26:17.965" v="3688" actId="2696"/>
        <pc:sldMkLst>
          <pc:docMk/>
          <pc:sldMk cId="93787530" sldId="469"/>
        </pc:sldMkLst>
        <pc:spChg chg="mod">
          <ac:chgData name="Maldonado, Mitzli" userId="7605d4ee-eee3-4411-b1d3-c24308e586ba" providerId="ADAL" clId="{F0395DBF-346D-4EFA-A29D-BD662B58D253}" dt="2020-08-06T18:40:40.290" v="2998" actId="1076"/>
          <ac:spMkLst>
            <pc:docMk/>
            <pc:sldMk cId="93787530" sldId="469"/>
            <ac:spMk id="13" creationId="{EDA594EC-D612-4D4E-BF11-598BF0DB916C}"/>
          </ac:spMkLst>
        </pc:spChg>
        <pc:picChg chg="mod">
          <ac:chgData name="Maldonado, Mitzli" userId="7605d4ee-eee3-4411-b1d3-c24308e586ba" providerId="ADAL" clId="{F0395DBF-346D-4EFA-A29D-BD662B58D253}" dt="2020-08-06T18:40:37.176" v="2997" actId="14100"/>
          <ac:picMkLst>
            <pc:docMk/>
            <pc:sldMk cId="93787530" sldId="469"/>
            <ac:picMk id="6" creationId="{CECE8712-746F-4592-BF1B-58A166986955}"/>
          </ac:picMkLst>
        </pc:picChg>
      </pc:sldChg>
      <pc:sldChg chg="addSp delSp del">
        <pc:chgData name="Maldonado, Mitzli" userId="7605d4ee-eee3-4411-b1d3-c24308e586ba" providerId="ADAL" clId="{F0395DBF-346D-4EFA-A29D-BD662B58D253}" dt="2020-08-07T04:09:36.240" v="7547" actId="2696"/>
        <pc:sldMkLst>
          <pc:docMk/>
          <pc:sldMk cId="2139064810" sldId="470"/>
        </pc:sldMkLst>
        <pc:spChg chg="add">
          <ac:chgData name="Maldonado, Mitzli" userId="7605d4ee-eee3-4411-b1d3-c24308e586ba" providerId="ADAL" clId="{F0395DBF-346D-4EFA-A29D-BD662B58D253}" dt="2020-08-05T22:31:02.111" v="1510"/>
          <ac:spMkLst>
            <pc:docMk/>
            <pc:sldMk cId="2139064810" sldId="470"/>
            <ac:spMk id="14" creationId="{FA5B7270-A8C4-4963-B31E-1E125DF6F542}"/>
          </ac:spMkLst>
        </pc:spChg>
        <pc:grpChg chg="del">
          <ac:chgData name="Maldonado, Mitzli" userId="7605d4ee-eee3-4411-b1d3-c24308e586ba" providerId="ADAL" clId="{F0395DBF-346D-4EFA-A29D-BD662B58D253}" dt="2020-08-05T22:31:01.731" v="1509" actId="478"/>
          <ac:grpSpMkLst>
            <pc:docMk/>
            <pc:sldMk cId="2139064810" sldId="470"/>
            <ac:grpSpMk id="13" creationId="{024C2878-A87D-4CD5-968A-CF3E367170FD}"/>
          </ac:grpSpMkLst>
        </pc:grpChg>
        <pc:picChg chg="add">
          <ac:chgData name="Maldonado, Mitzli" userId="7605d4ee-eee3-4411-b1d3-c24308e586ba" providerId="ADAL" clId="{F0395DBF-346D-4EFA-A29D-BD662B58D253}" dt="2020-08-05T22:31:02.111" v="1510"/>
          <ac:picMkLst>
            <pc:docMk/>
            <pc:sldMk cId="2139064810" sldId="470"/>
            <ac:picMk id="15" creationId="{F9FD14BA-1C10-4324-A6D2-03412E0BB7F2}"/>
          </ac:picMkLst>
        </pc:picChg>
      </pc:sldChg>
      <pc:sldChg chg="add">
        <pc:chgData name="Maldonado, Mitzli" userId="7605d4ee-eee3-4411-b1d3-c24308e586ba" providerId="ADAL" clId="{F0395DBF-346D-4EFA-A29D-BD662B58D253}" dt="2020-08-07T04:09:38.167" v="7548"/>
        <pc:sldMkLst>
          <pc:docMk/>
          <pc:sldMk cId="3218491503" sldId="470"/>
        </pc:sldMkLst>
      </pc:sldChg>
      <pc:sldChg chg="addSp delSp modSp modTransition modAnim">
        <pc:chgData name="Maldonado, Mitzli" userId="7605d4ee-eee3-4411-b1d3-c24308e586ba" providerId="ADAL" clId="{F0395DBF-346D-4EFA-A29D-BD662B58D253}" dt="2020-08-07T05:03:53.202" v="8982"/>
        <pc:sldMkLst>
          <pc:docMk/>
          <pc:sldMk cId="3654984240" sldId="471"/>
        </pc:sldMkLst>
        <pc:spChg chg="mod ord">
          <ac:chgData name="Maldonado, Mitzli" userId="7605d4ee-eee3-4411-b1d3-c24308e586ba" providerId="ADAL" clId="{F0395DBF-346D-4EFA-A29D-BD662B58D253}" dt="2020-08-07T05:03:46.568" v="8980" actId="20577"/>
          <ac:spMkLst>
            <pc:docMk/>
            <pc:sldMk cId="3654984240" sldId="471"/>
            <ac:spMk id="9" creationId="{021FDEE0-F48D-4072-BA6B-95BD7F8F9FFD}"/>
          </ac:spMkLst>
        </pc:spChg>
        <pc:spChg chg="mod">
          <ac:chgData name="Maldonado, Mitzli" userId="7605d4ee-eee3-4411-b1d3-c24308e586ba" providerId="ADAL" clId="{F0395DBF-346D-4EFA-A29D-BD662B58D253}" dt="2020-08-07T03:27:15.500" v="6920" actId="1035"/>
          <ac:spMkLst>
            <pc:docMk/>
            <pc:sldMk cId="3654984240" sldId="471"/>
            <ac:spMk id="10" creationId="{85AAF6E7-7192-44C4-B0BC-03CEDC922E39}"/>
          </ac:spMkLst>
        </pc:spChg>
        <pc:spChg chg="mod">
          <ac:chgData name="Maldonado, Mitzli" userId="7605d4ee-eee3-4411-b1d3-c24308e586ba" providerId="ADAL" clId="{F0395DBF-346D-4EFA-A29D-BD662B58D253}" dt="2020-08-07T02:57:16.087" v="6046" actId="1076"/>
          <ac:spMkLst>
            <pc:docMk/>
            <pc:sldMk cId="3654984240" sldId="471"/>
            <ac:spMk id="31" creationId="{1756D794-5F1C-4001-897A-5DE8591CE38B}"/>
          </ac:spMkLst>
        </pc:spChg>
        <pc:spChg chg="mod">
          <ac:chgData name="Maldonado, Mitzli" userId="7605d4ee-eee3-4411-b1d3-c24308e586ba" providerId="ADAL" clId="{F0395DBF-346D-4EFA-A29D-BD662B58D253}" dt="2020-08-07T03:27:15.500" v="6920" actId="1035"/>
          <ac:spMkLst>
            <pc:docMk/>
            <pc:sldMk cId="3654984240" sldId="471"/>
            <ac:spMk id="32" creationId="{5131CA09-190E-41D6-BC7D-0F1902240DCC}"/>
          </ac:spMkLst>
        </pc:spChg>
        <pc:spChg chg="add mod">
          <ac:chgData name="Maldonado, Mitzli" userId="7605d4ee-eee3-4411-b1d3-c24308e586ba" providerId="ADAL" clId="{F0395DBF-346D-4EFA-A29D-BD662B58D253}" dt="2020-08-07T02:53:36.940" v="5949" actId="164"/>
          <ac:spMkLst>
            <pc:docMk/>
            <pc:sldMk cId="3654984240" sldId="471"/>
            <ac:spMk id="42" creationId="{A8230C6B-F3E4-4FB9-A91F-F9CE70568FB9}"/>
          </ac:spMkLst>
        </pc:spChg>
        <pc:spChg chg="add del mod">
          <ac:chgData name="Maldonado, Mitzli" userId="7605d4ee-eee3-4411-b1d3-c24308e586ba" providerId="ADAL" clId="{F0395DBF-346D-4EFA-A29D-BD662B58D253}" dt="2020-08-07T02:56:00.765" v="5996" actId="478"/>
          <ac:spMkLst>
            <pc:docMk/>
            <pc:sldMk cId="3654984240" sldId="471"/>
            <ac:spMk id="44" creationId="{9BD3CA4F-81B5-4505-82CB-66A9A8D664B3}"/>
          </ac:spMkLst>
        </pc:spChg>
        <pc:grpChg chg="add mod">
          <ac:chgData name="Maldonado, Mitzli" userId="7605d4ee-eee3-4411-b1d3-c24308e586ba" providerId="ADAL" clId="{F0395DBF-346D-4EFA-A29D-BD662B58D253}" dt="2020-08-07T02:52:11.866" v="5911" actId="164"/>
          <ac:grpSpMkLst>
            <pc:docMk/>
            <pc:sldMk cId="3654984240" sldId="471"/>
            <ac:grpSpMk id="12" creationId="{11205E53-A7C6-4530-94A1-7C4F0FCBD854}"/>
          </ac:grpSpMkLst>
        </pc:grpChg>
        <pc:grpChg chg="add mod">
          <ac:chgData name="Maldonado, Mitzli" userId="7605d4ee-eee3-4411-b1d3-c24308e586ba" providerId="ADAL" clId="{F0395DBF-346D-4EFA-A29D-BD662B58D253}" dt="2020-08-07T02:53:20.194" v="5945" actId="164"/>
          <ac:grpSpMkLst>
            <pc:docMk/>
            <pc:sldMk cId="3654984240" sldId="471"/>
            <ac:grpSpMk id="16" creationId="{1C5742CF-A835-4097-B878-805983FC5794}"/>
          </ac:grpSpMkLst>
        </pc:grpChg>
        <pc:grpChg chg="add mod">
          <ac:chgData name="Maldonado, Mitzli" userId="7605d4ee-eee3-4411-b1d3-c24308e586ba" providerId="ADAL" clId="{F0395DBF-346D-4EFA-A29D-BD662B58D253}" dt="2020-08-07T02:53:36.940" v="5949" actId="164"/>
          <ac:grpSpMkLst>
            <pc:docMk/>
            <pc:sldMk cId="3654984240" sldId="471"/>
            <ac:grpSpMk id="17" creationId="{21B5A70B-2AA7-4BE0-A522-27767E4A88D3}"/>
          </ac:grpSpMkLst>
        </pc:grpChg>
        <pc:grpChg chg="del mod">
          <ac:chgData name="Maldonado, Mitzli" userId="7605d4ee-eee3-4411-b1d3-c24308e586ba" providerId="ADAL" clId="{F0395DBF-346D-4EFA-A29D-BD662B58D253}" dt="2020-08-07T02:45:15.309" v="5713" actId="478"/>
          <ac:grpSpMkLst>
            <pc:docMk/>
            <pc:sldMk cId="3654984240" sldId="471"/>
            <ac:grpSpMk id="18" creationId="{A83751A5-2F87-4F06-97A9-F07E11717CD8}"/>
          </ac:grpSpMkLst>
        </pc:grpChg>
        <pc:grpChg chg="mod">
          <ac:chgData name="Maldonado, Mitzli" userId="7605d4ee-eee3-4411-b1d3-c24308e586ba" providerId="ADAL" clId="{F0395DBF-346D-4EFA-A29D-BD662B58D253}" dt="2020-08-07T02:30:20.766" v="5557" actId="1076"/>
          <ac:grpSpMkLst>
            <pc:docMk/>
            <pc:sldMk cId="3654984240" sldId="471"/>
            <ac:grpSpMk id="19" creationId="{18A20BFB-7DAE-41C7-B285-22B4372A2831}"/>
          </ac:grpSpMkLst>
        </pc:grpChg>
        <pc:grpChg chg="mod">
          <ac:chgData name="Maldonado, Mitzli" userId="7605d4ee-eee3-4411-b1d3-c24308e586ba" providerId="ADAL" clId="{F0395DBF-346D-4EFA-A29D-BD662B58D253}" dt="2020-08-07T02:30:20.766" v="5557" actId="1076"/>
          <ac:grpSpMkLst>
            <pc:docMk/>
            <pc:sldMk cId="3654984240" sldId="471"/>
            <ac:grpSpMk id="20" creationId="{C1B893D4-7674-445E-A190-77C44406A742}"/>
          </ac:grpSpMkLst>
        </pc:grpChg>
        <pc:grpChg chg="mod">
          <ac:chgData name="Maldonado, Mitzli" userId="7605d4ee-eee3-4411-b1d3-c24308e586ba" providerId="ADAL" clId="{F0395DBF-346D-4EFA-A29D-BD662B58D253}" dt="2020-08-07T02:30:20.766" v="5557" actId="1076"/>
          <ac:grpSpMkLst>
            <pc:docMk/>
            <pc:sldMk cId="3654984240" sldId="471"/>
            <ac:grpSpMk id="21" creationId="{8C2621AC-023E-478D-B7A9-4BCE868E6FC0}"/>
          </ac:grpSpMkLst>
        </pc:grpChg>
        <pc:grpChg chg="mod">
          <ac:chgData name="Maldonado, Mitzli" userId="7605d4ee-eee3-4411-b1d3-c24308e586ba" providerId="ADAL" clId="{F0395DBF-346D-4EFA-A29D-BD662B58D253}" dt="2020-08-07T02:30:20.766" v="5557" actId="1076"/>
          <ac:grpSpMkLst>
            <pc:docMk/>
            <pc:sldMk cId="3654984240" sldId="471"/>
            <ac:grpSpMk id="22" creationId="{DAD35DC1-F2B5-4113-A339-10207CAF7695}"/>
          </ac:grpSpMkLst>
        </pc:grpChg>
        <pc:grpChg chg="add mod">
          <ac:chgData name="Maldonado, Mitzli" userId="7605d4ee-eee3-4411-b1d3-c24308e586ba" providerId="ADAL" clId="{F0395DBF-346D-4EFA-A29D-BD662B58D253}" dt="2020-08-07T03:27:28.371" v="6921" actId="14100"/>
          <ac:grpSpMkLst>
            <pc:docMk/>
            <pc:sldMk cId="3654984240" sldId="471"/>
            <ac:grpSpMk id="43" creationId="{07900B35-3247-48F4-A0D3-8F00764C02D8}"/>
          </ac:grpSpMkLst>
        </pc:grpChg>
        <pc:picChg chg="add mod modCrop">
          <ac:chgData name="Maldonado, Mitzli" userId="7605d4ee-eee3-4411-b1d3-c24308e586ba" providerId="ADAL" clId="{F0395DBF-346D-4EFA-A29D-BD662B58D253}" dt="2020-08-07T02:54:10.124" v="5971" actId="1038"/>
          <ac:picMkLst>
            <pc:docMk/>
            <pc:sldMk cId="3654984240" sldId="471"/>
            <ac:picMk id="5" creationId="{B59E01A9-606D-47B0-B9F4-D713BA72221E}"/>
          </ac:picMkLst>
        </pc:picChg>
        <pc:picChg chg="add mod modCrop">
          <ac:chgData name="Maldonado, Mitzli" userId="7605d4ee-eee3-4411-b1d3-c24308e586ba" providerId="ADAL" clId="{F0395DBF-346D-4EFA-A29D-BD662B58D253}" dt="2020-08-07T03:03:07.826" v="6254"/>
          <ac:picMkLst>
            <pc:docMk/>
            <pc:sldMk cId="3654984240" sldId="471"/>
            <ac:picMk id="7" creationId="{8F19C08E-E20B-4200-8224-5BEC27AB0EC1}"/>
          </ac:picMkLst>
        </pc:picChg>
        <pc:picChg chg="add del mod modCrop">
          <ac:chgData name="Maldonado, Mitzli" userId="7605d4ee-eee3-4411-b1d3-c24308e586ba" providerId="ADAL" clId="{F0395DBF-346D-4EFA-A29D-BD662B58D253}" dt="2020-08-07T02:49:44.855" v="5737"/>
          <ac:picMkLst>
            <pc:docMk/>
            <pc:sldMk cId="3654984240" sldId="471"/>
            <ac:picMk id="11" creationId="{79D4FD50-211D-40CF-AEB2-E1C35AB8321C}"/>
          </ac:picMkLst>
        </pc:picChg>
        <pc:picChg chg="add mod modCrop">
          <ac:chgData name="Maldonado, Mitzli" userId="7605d4ee-eee3-4411-b1d3-c24308e586ba" providerId="ADAL" clId="{F0395DBF-346D-4EFA-A29D-BD662B58D253}" dt="2020-08-07T02:53:45.915" v="5958" actId="1038"/>
          <ac:picMkLst>
            <pc:docMk/>
            <pc:sldMk cId="3654984240" sldId="471"/>
            <ac:picMk id="35" creationId="{2E8F82F3-26B5-41C4-BD09-9661055BB38B}"/>
          </ac:picMkLst>
        </pc:picChg>
        <pc:picChg chg="add mod modCrop">
          <ac:chgData name="Maldonado, Mitzli" userId="7605d4ee-eee3-4411-b1d3-c24308e586ba" providerId="ADAL" clId="{F0395DBF-346D-4EFA-A29D-BD662B58D253}" dt="2020-08-07T02:53:45.915" v="5958" actId="1038"/>
          <ac:picMkLst>
            <pc:docMk/>
            <pc:sldMk cId="3654984240" sldId="471"/>
            <ac:picMk id="36" creationId="{02C63A4C-4A33-4603-BAE3-4B77A37CD67D}"/>
          </ac:picMkLst>
        </pc:picChg>
        <pc:picChg chg="add mod modCrop">
          <ac:chgData name="Maldonado, Mitzli" userId="7605d4ee-eee3-4411-b1d3-c24308e586ba" providerId="ADAL" clId="{F0395DBF-346D-4EFA-A29D-BD662B58D253}" dt="2020-08-07T02:54:10.124" v="5971" actId="1038"/>
          <ac:picMkLst>
            <pc:docMk/>
            <pc:sldMk cId="3654984240" sldId="471"/>
            <ac:picMk id="37" creationId="{B37E02B4-B17E-4D46-91E3-51C832B9833D}"/>
          </ac:picMkLst>
        </pc:picChg>
        <pc:picChg chg="add mod modCrop">
          <ac:chgData name="Maldonado, Mitzli" userId="7605d4ee-eee3-4411-b1d3-c24308e586ba" providerId="ADAL" clId="{F0395DBF-346D-4EFA-A29D-BD662B58D253}" dt="2020-08-07T02:54:10.124" v="5971" actId="1038"/>
          <ac:picMkLst>
            <pc:docMk/>
            <pc:sldMk cId="3654984240" sldId="471"/>
            <ac:picMk id="38" creationId="{76079EFC-B296-4378-8EB4-D5CE37235F74}"/>
          </ac:picMkLst>
        </pc:picChg>
        <pc:picChg chg="add mod modCrop">
          <ac:chgData name="Maldonado, Mitzli" userId="7605d4ee-eee3-4411-b1d3-c24308e586ba" providerId="ADAL" clId="{F0395DBF-346D-4EFA-A29D-BD662B58D253}" dt="2020-08-07T02:50:38.824" v="5754" actId="164"/>
          <ac:picMkLst>
            <pc:docMk/>
            <pc:sldMk cId="3654984240" sldId="471"/>
            <ac:picMk id="39" creationId="{A5EA7D4F-EA8A-45AF-833D-323A834E2BA0}"/>
          </ac:picMkLst>
        </pc:picChg>
        <pc:picChg chg="add mod modCrop">
          <ac:chgData name="Maldonado, Mitzli" userId="7605d4ee-eee3-4411-b1d3-c24308e586ba" providerId="ADAL" clId="{F0395DBF-346D-4EFA-A29D-BD662B58D253}" dt="2020-08-07T02:52:11.866" v="5911" actId="164"/>
          <ac:picMkLst>
            <pc:docMk/>
            <pc:sldMk cId="3654984240" sldId="471"/>
            <ac:picMk id="40" creationId="{B9794D84-1360-4593-862E-1D7850092D13}"/>
          </ac:picMkLst>
        </pc:picChg>
        <pc:picChg chg="add mod">
          <ac:chgData name="Maldonado, Mitzli" userId="7605d4ee-eee3-4411-b1d3-c24308e586ba" providerId="ADAL" clId="{F0395DBF-346D-4EFA-A29D-BD662B58D253}" dt="2020-08-07T03:27:15.500" v="6920" actId="1035"/>
          <ac:picMkLst>
            <pc:docMk/>
            <pc:sldMk cId="3654984240" sldId="471"/>
            <ac:picMk id="46" creationId="{2F4762C1-7082-4D01-9DE7-4F439F06C4E7}"/>
          </ac:picMkLst>
        </pc:picChg>
        <pc:picChg chg="del">
          <ac:chgData name="Maldonado, Mitzli" userId="7605d4ee-eee3-4411-b1d3-c24308e586ba" providerId="ADAL" clId="{F0395DBF-346D-4EFA-A29D-BD662B58D253}" dt="2020-08-07T02:34:56.365" v="5625" actId="478"/>
          <ac:picMkLst>
            <pc:docMk/>
            <pc:sldMk cId="3654984240" sldId="471"/>
            <ac:picMk id="10244" creationId="{642941A9-DA5A-41B0-A55C-2B2143F02F78}"/>
          </ac:picMkLst>
        </pc:picChg>
        <pc:cxnChg chg="add mod">
          <ac:chgData name="Maldonado, Mitzli" userId="7605d4ee-eee3-4411-b1d3-c24308e586ba" providerId="ADAL" clId="{F0395DBF-346D-4EFA-A29D-BD662B58D253}" dt="2020-08-07T02:52:11.866" v="5911" actId="164"/>
          <ac:cxnSpMkLst>
            <pc:docMk/>
            <pc:sldMk cId="3654984240" sldId="471"/>
            <ac:cxnSpMk id="14" creationId="{C679EDBE-3AD5-4F0C-B151-148B0084E4F7}"/>
          </ac:cxnSpMkLst>
        </pc:cxnChg>
        <pc:cxnChg chg="add mod">
          <ac:chgData name="Maldonado, Mitzli" userId="7605d4ee-eee3-4411-b1d3-c24308e586ba" providerId="ADAL" clId="{F0395DBF-346D-4EFA-A29D-BD662B58D253}" dt="2020-08-07T02:52:11.866" v="5911" actId="164"/>
          <ac:cxnSpMkLst>
            <pc:docMk/>
            <pc:sldMk cId="3654984240" sldId="471"/>
            <ac:cxnSpMk id="41" creationId="{E32EFCAC-EA08-4DBF-9F11-2A56B36C3D36}"/>
          </ac:cxnSpMkLst>
        </pc:cxnChg>
      </pc:sldChg>
      <pc:sldChg chg="addSp delSp modSp add modTransition modAnim addCm delCm">
        <pc:chgData name="Maldonado, Mitzli" userId="7605d4ee-eee3-4411-b1d3-c24308e586ba" providerId="ADAL" clId="{F0395DBF-346D-4EFA-A29D-BD662B58D253}" dt="2020-08-07T04:45:57.739" v="8435" actId="2"/>
        <pc:sldMkLst>
          <pc:docMk/>
          <pc:sldMk cId="1432299862" sldId="472"/>
        </pc:sldMkLst>
        <pc:spChg chg="mod">
          <ac:chgData name="Maldonado, Mitzli" userId="7605d4ee-eee3-4411-b1d3-c24308e586ba" providerId="ADAL" clId="{F0395DBF-346D-4EFA-A29D-BD662B58D253}" dt="2020-08-05T22:25:42.034" v="1416" actId="12789"/>
          <ac:spMkLst>
            <pc:docMk/>
            <pc:sldMk cId="1432299862" sldId="472"/>
            <ac:spMk id="2" creationId="{27001E3B-7B52-4C7E-B499-02A645DF99F2}"/>
          </ac:spMkLst>
        </pc:spChg>
        <pc:spChg chg="mod">
          <ac:chgData name="Maldonado, Mitzli" userId="7605d4ee-eee3-4411-b1d3-c24308e586ba" providerId="ADAL" clId="{F0395DBF-346D-4EFA-A29D-BD662B58D253}" dt="2020-08-05T15:25:33.524" v="91" actId="20577"/>
          <ac:spMkLst>
            <pc:docMk/>
            <pc:sldMk cId="1432299862" sldId="472"/>
            <ac:spMk id="3" creationId="{993B6849-74E4-4A14-8D1C-687441E6F21B}"/>
          </ac:spMkLst>
        </pc:spChg>
        <pc:spChg chg="mod">
          <ac:chgData name="Maldonado, Mitzli" userId="7605d4ee-eee3-4411-b1d3-c24308e586ba" providerId="ADAL" clId="{F0395DBF-346D-4EFA-A29D-BD662B58D253}" dt="2020-08-07T04:45:57.739" v="8435" actId="2"/>
          <ac:spMkLst>
            <pc:docMk/>
            <pc:sldMk cId="1432299862" sldId="472"/>
            <ac:spMk id="5" creationId="{946F0EF6-0AC8-49E3-80B5-AEC69E34784C}"/>
          </ac:spMkLst>
        </pc:spChg>
        <pc:spChg chg="add del mod">
          <ac:chgData name="Maldonado, Mitzli" userId="7605d4ee-eee3-4411-b1d3-c24308e586ba" providerId="ADAL" clId="{F0395DBF-346D-4EFA-A29D-BD662B58D253}" dt="2020-08-05T16:16:50.905" v="607" actId="478"/>
          <ac:spMkLst>
            <pc:docMk/>
            <pc:sldMk cId="1432299862" sldId="472"/>
            <ac:spMk id="9" creationId="{A7C739F3-5B73-4A0C-90FF-0B6DF16D940D}"/>
          </ac:spMkLst>
        </pc:spChg>
        <pc:spChg chg="add mod">
          <ac:chgData name="Maldonado, Mitzli" userId="7605d4ee-eee3-4411-b1d3-c24308e586ba" providerId="ADAL" clId="{F0395DBF-346D-4EFA-A29D-BD662B58D253}" dt="2020-08-07T04:17:19.764" v="7678" actId="404"/>
          <ac:spMkLst>
            <pc:docMk/>
            <pc:sldMk cId="1432299862" sldId="472"/>
            <ac:spMk id="12" creationId="{7A36E3ED-48EC-4CD3-BCDF-72F6771DA63A}"/>
          </ac:spMkLst>
        </pc:spChg>
        <pc:graphicFrameChg chg="add mod">
          <ac:chgData name="Maldonado, Mitzli" userId="7605d4ee-eee3-4411-b1d3-c24308e586ba" providerId="ADAL" clId="{F0395DBF-346D-4EFA-A29D-BD662B58D253}" dt="2020-08-07T03:21:16.797" v="6457" actId="2711"/>
          <ac:graphicFrameMkLst>
            <pc:docMk/>
            <pc:sldMk cId="1432299862" sldId="472"/>
            <ac:graphicFrameMk id="13" creationId="{62C69489-6268-4E03-874D-B2E166C36DEB}"/>
          </ac:graphicFrameMkLst>
        </pc:graphicFrameChg>
        <pc:picChg chg="add mod">
          <ac:chgData name="Maldonado, Mitzli" userId="7605d4ee-eee3-4411-b1d3-c24308e586ba" providerId="ADAL" clId="{F0395DBF-346D-4EFA-A29D-BD662B58D253}" dt="2020-08-07T03:40:44.407" v="7172"/>
          <ac:picMkLst>
            <pc:docMk/>
            <pc:sldMk cId="1432299862" sldId="472"/>
            <ac:picMk id="6" creationId="{6A0DF691-2190-4D2F-9DF0-EF982F91C5EE}"/>
          </ac:picMkLst>
        </pc:picChg>
        <pc:picChg chg="add del mod modCrop">
          <ac:chgData name="Maldonado, Mitzli" userId="7605d4ee-eee3-4411-b1d3-c24308e586ba" providerId="ADAL" clId="{F0395DBF-346D-4EFA-A29D-BD662B58D253}" dt="2020-08-05T16:16:47.234" v="606" actId="478"/>
          <ac:picMkLst>
            <pc:docMk/>
            <pc:sldMk cId="1432299862" sldId="472"/>
            <ac:picMk id="8" creationId="{64791E8F-F1DC-442D-AEAC-83AB50EF5DCA}"/>
          </ac:picMkLst>
        </pc:picChg>
        <pc:picChg chg="add del mod modCrop">
          <ac:chgData name="Maldonado, Mitzli" userId="7605d4ee-eee3-4411-b1d3-c24308e586ba" providerId="ADAL" clId="{F0395DBF-346D-4EFA-A29D-BD662B58D253}" dt="2020-08-05T16:57:09.623" v="1253" actId="478"/>
          <ac:picMkLst>
            <pc:docMk/>
            <pc:sldMk cId="1432299862" sldId="472"/>
            <ac:picMk id="11" creationId="{D7B89875-28A3-41D9-A6C3-C3D8176C7757}"/>
          </ac:picMkLst>
        </pc:picChg>
        <pc:picChg chg="add del mod">
          <ac:chgData name="Maldonado, Mitzli" userId="7605d4ee-eee3-4411-b1d3-c24308e586ba" providerId="ADAL" clId="{F0395DBF-346D-4EFA-A29D-BD662B58D253}" dt="2020-08-05T16:59:22.731" v="1277" actId="478"/>
          <ac:picMkLst>
            <pc:docMk/>
            <pc:sldMk cId="1432299862" sldId="472"/>
            <ac:picMk id="15" creationId="{D5BAFC7A-8E31-4FE3-85A4-EE1AD65EEF72}"/>
          </ac:picMkLst>
        </pc:picChg>
        <pc:picChg chg="add del mod">
          <ac:chgData name="Maldonado, Mitzli" userId="7605d4ee-eee3-4411-b1d3-c24308e586ba" providerId="ADAL" clId="{F0395DBF-346D-4EFA-A29D-BD662B58D253}" dt="2020-08-05T17:00:43.309" v="1291" actId="478"/>
          <ac:picMkLst>
            <pc:docMk/>
            <pc:sldMk cId="1432299862" sldId="472"/>
            <ac:picMk id="17" creationId="{582B410C-0B80-4285-8A2E-43B8ED6B6E00}"/>
          </ac:picMkLst>
        </pc:picChg>
        <pc:picChg chg="add mod ord">
          <ac:chgData name="Maldonado, Mitzli" userId="7605d4ee-eee3-4411-b1d3-c24308e586ba" providerId="ADAL" clId="{F0395DBF-346D-4EFA-A29D-BD662B58D253}" dt="2020-08-07T03:21:25.471" v="6458" actId="167"/>
          <ac:picMkLst>
            <pc:docMk/>
            <pc:sldMk cId="1432299862" sldId="472"/>
            <ac:picMk id="19" creationId="{3F9D225E-8552-4026-94D1-882A22E10F56}"/>
          </ac:picMkLst>
        </pc:picChg>
      </pc:sldChg>
      <pc:sldChg chg="addSp modSp add modTransition modAnim">
        <pc:chgData name="Maldonado, Mitzli" userId="7605d4ee-eee3-4411-b1d3-c24308e586ba" providerId="ADAL" clId="{F0395DBF-346D-4EFA-A29D-BD662B58D253}" dt="2020-08-07T05:00:26.408" v="8963" actId="20577"/>
        <pc:sldMkLst>
          <pc:docMk/>
          <pc:sldMk cId="3094259636" sldId="473"/>
        </pc:sldMkLst>
        <pc:spChg chg="mod">
          <ac:chgData name="Maldonado, Mitzli" userId="7605d4ee-eee3-4411-b1d3-c24308e586ba" providerId="ADAL" clId="{F0395DBF-346D-4EFA-A29D-BD662B58D253}" dt="2020-08-07T05:00:26.408" v="8963" actId="20577"/>
          <ac:spMkLst>
            <pc:docMk/>
            <pc:sldMk cId="3094259636" sldId="473"/>
            <ac:spMk id="5" creationId="{946F0EF6-0AC8-49E3-80B5-AEC69E34784C}"/>
          </ac:spMkLst>
        </pc:spChg>
        <pc:spChg chg="mod">
          <ac:chgData name="Maldonado, Mitzli" userId="7605d4ee-eee3-4411-b1d3-c24308e586ba" providerId="ADAL" clId="{F0395DBF-346D-4EFA-A29D-BD662B58D253}" dt="2020-08-07T03:55:38.893" v="7263" actId="20577"/>
          <ac:spMkLst>
            <pc:docMk/>
            <pc:sldMk cId="3094259636" sldId="473"/>
            <ac:spMk id="9" creationId="{A7C739F3-5B73-4A0C-90FF-0B6DF16D940D}"/>
          </ac:spMkLst>
        </pc:spChg>
        <pc:picChg chg="mod">
          <ac:chgData name="Maldonado, Mitzli" userId="7605d4ee-eee3-4411-b1d3-c24308e586ba" providerId="ADAL" clId="{F0395DBF-346D-4EFA-A29D-BD662B58D253}" dt="2020-08-07T03:40:54.159" v="7173" actId="14826"/>
          <ac:picMkLst>
            <pc:docMk/>
            <pc:sldMk cId="3094259636" sldId="473"/>
            <ac:picMk id="6" creationId="{6A0DF691-2190-4D2F-9DF0-EF982F91C5EE}"/>
          </ac:picMkLst>
        </pc:picChg>
        <pc:picChg chg="add mod">
          <ac:chgData name="Maldonado, Mitzli" userId="7605d4ee-eee3-4411-b1d3-c24308e586ba" providerId="ADAL" clId="{F0395DBF-346D-4EFA-A29D-BD662B58D253}" dt="2020-08-05T16:21:24.941" v="615" actId="1076"/>
          <ac:picMkLst>
            <pc:docMk/>
            <pc:sldMk cId="3094259636" sldId="473"/>
            <ac:picMk id="10" creationId="{E15B49CD-0BB1-47EE-B6A6-CBA2A4182E96}"/>
          </ac:picMkLst>
        </pc:picChg>
      </pc:sldChg>
      <pc:sldChg chg="add del">
        <pc:chgData name="Maldonado, Mitzli" userId="7605d4ee-eee3-4411-b1d3-c24308e586ba" providerId="ADAL" clId="{F0395DBF-346D-4EFA-A29D-BD662B58D253}" dt="2020-08-07T04:09:24.829" v="7545" actId="2696"/>
        <pc:sldMkLst>
          <pc:docMk/>
          <pc:sldMk cId="783654104" sldId="474"/>
        </pc:sldMkLst>
      </pc:sldChg>
      <pc:sldChg chg="add del">
        <pc:chgData name="Maldonado, Mitzli" userId="7605d4ee-eee3-4411-b1d3-c24308e586ba" providerId="ADAL" clId="{F0395DBF-346D-4EFA-A29D-BD662B58D253}" dt="2020-08-07T04:09:10.273" v="7542" actId="2696"/>
        <pc:sldMkLst>
          <pc:docMk/>
          <pc:sldMk cId="2356968809" sldId="474"/>
        </pc:sldMkLst>
      </pc:sldChg>
      <pc:sldChg chg="add">
        <pc:chgData name="Maldonado, Mitzli" userId="7605d4ee-eee3-4411-b1d3-c24308e586ba" providerId="ADAL" clId="{F0395DBF-346D-4EFA-A29D-BD662B58D253}" dt="2020-08-07T04:09:27.213" v="7546"/>
        <pc:sldMkLst>
          <pc:docMk/>
          <pc:sldMk cId="3923021046" sldId="474"/>
        </pc:sldMkLst>
      </pc:sldChg>
      <pc:sldChg chg="addSp delSp modSp add modTransition modAnim">
        <pc:chgData name="Maldonado, Mitzli" userId="7605d4ee-eee3-4411-b1d3-c24308e586ba" providerId="ADAL" clId="{F0395DBF-346D-4EFA-A29D-BD662B58D253}" dt="2020-08-07T05:05:57.982" v="8999"/>
        <pc:sldMkLst>
          <pc:docMk/>
          <pc:sldMk cId="730437819" sldId="475"/>
        </pc:sldMkLst>
        <pc:spChg chg="del">
          <ac:chgData name="Maldonado, Mitzli" userId="7605d4ee-eee3-4411-b1d3-c24308e586ba" providerId="ADAL" clId="{F0395DBF-346D-4EFA-A29D-BD662B58D253}" dt="2020-08-06T16:16:22.128" v="1776" actId="478"/>
          <ac:spMkLst>
            <pc:docMk/>
            <pc:sldMk cId="730437819" sldId="475"/>
            <ac:spMk id="7" creationId="{2BCCD70D-A065-46AD-8353-5AFA2230B798}"/>
          </ac:spMkLst>
        </pc:spChg>
        <pc:spChg chg="del">
          <ac:chgData name="Maldonado, Mitzli" userId="7605d4ee-eee3-4411-b1d3-c24308e586ba" providerId="ADAL" clId="{F0395DBF-346D-4EFA-A29D-BD662B58D253}" dt="2020-08-06T16:16:19.898" v="1775" actId="478"/>
          <ac:spMkLst>
            <pc:docMk/>
            <pc:sldMk cId="730437819" sldId="475"/>
            <ac:spMk id="8" creationId="{73A232BB-EB60-40F8-8646-005F8F36B25A}"/>
          </ac:spMkLst>
        </pc:spChg>
        <pc:spChg chg="add mod topLvl">
          <ac:chgData name="Maldonado, Mitzli" userId="7605d4ee-eee3-4411-b1d3-c24308e586ba" providerId="ADAL" clId="{F0395DBF-346D-4EFA-A29D-BD662B58D253}" dt="2020-08-06T18:55:16.636" v="3556" actId="1037"/>
          <ac:spMkLst>
            <pc:docMk/>
            <pc:sldMk cId="730437819" sldId="475"/>
            <ac:spMk id="9" creationId="{3FD18769-03DF-4927-8118-96C292BDCE42}"/>
          </ac:spMkLst>
        </pc:spChg>
        <pc:spChg chg="mod">
          <ac:chgData name="Maldonado, Mitzli" userId="7605d4ee-eee3-4411-b1d3-c24308e586ba" providerId="ADAL" clId="{F0395DBF-346D-4EFA-A29D-BD662B58D253}" dt="2020-08-07T03:57:03.677" v="7286" actId="1076"/>
          <ac:spMkLst>
            <pc:docMk/>
            <pc:sldMk cId="730437819" sldId="475"/>
            <ac:spMk id="14" creationId="{FA5B7270-A8C4-4963-B31E-1E125DF6F542}"/>
          </ac:spMkLst>
        </pc:spChg>
        <pc:spChg chg="add mod topLvl">
          <ac:chgData name="Maldonado, Mitzli" userId="7605d4ee-eee3-4411-b1d3-c24308e586ba" providerId="ADAL" clId="{F0395DBF-346D-4EFA-A29D-BD662B58D253}" dt="2020-08-06T18:47:33.544" v="3272"/>
          <ac:spMkLst>
            <pc:docMk/>
            <pc:sldMk cId="730437819" sldId="475"/>
            <ac:spMk id="16" creationId="{5DCB062A-7EF2-478C-AFDB-55C40740B684}"/>
          </ac:spMkLst>
        </pc:spChg>
        <pc:spChg chg="add mod">
          <ac:chgData name="Maldonado, Mitzli" userId="7605d4ee-eee3-4411-b1d3-c24308e586ba" providerId="ADAL" clId="{F0395DBF-346D-4EFA-A29D-BD662B58D253}" dt="2020-08-07T04:45:52.115" v="8432" actId="313"/>
          <ac:spMkLst>
            <pc:docMk/>
            <pc:sldMk cId="730437819" sldId="475"/>
            <ac:spMk id="32" creationId="{A617984D-B534-4E7C-B948-DF15109F515A}"/>
          </ac:spMkLst>
        </pc:spChg>
        <pc:spChg chg="add del mod">
          <ac:chgData name="Maldonado, Mitzli" userId="7605d4ee-eee3-4411-b1d3-c24308e586ba" providerId="ADAL" clId="{F0395DBF-346D-4EFA-A29D-BD662B58D253}" dt="2020-08-06T18:48:29.531" v="3274" actId="478"/>
          <ac:spMkLst>
            <pc:docMk/>
            <pc:sldMk cId="730437819" sldId="475"/>
            <ac:spMk id="41" creationId="{64958144-89A7-4F6A-8395-D019816A937D}"/>
          </ac:spMkLst>
        </pc:spChg>
        <pc:spChg chg="add mod">
          <ac:chgData name="Maldonado, Mitzli" userId="7605d4ee-eee3-4411-b1d3-c24308e586ba" providerId="ADAL" clId="{F0395DBF-346D-4EFA-A29D-BD662B58D253}" dt="2020-08-07T04:05:54.494" v="7492" actId="20577"/>
          <ac:spMkLst>
            <pc:docMk/>
            <pc:sldMk cId="730437819" sldId="475"/>
            <ac:spMk id="46" creationId="{FEE7F04B-53BD-4094-B59C-FDC63330F29A}"/>
          </ac:spMkLst>
        </pc:spChg>
        <pc:spChg chg="add mod">
          <ac:chgData name="Maldonado, Mitzli" userId="7605d4ee-eee3-4411-b1d3-c24308e586ba" providerId="ADAL" clId="{F0395DBF-346D-4EFA-A29D-BD662B58D253}" dt="2020-08-07T05:05:50.342" v="8991" actId="20577"/>
          <ac:spMkLst>
            <pc:docMk/>
            <pc:sldMk cId="730437819" sldId="475"/>
            <ac:spMk id="47" creationId="{5618434C-5920-422A-BE2D-146E5E9E2C54}"/>
          </ac:spMkLst>
        </pc:spChg>
        <pc:spChg chg="add mod ord">
          <ac:chgData name="Maldonado, Mitzli" userId="7605d4ee-eee3-4411-b1d3-c24308e586ba" providerId="ADAL" clId="{F0395DBF-346D-4EFA-A29D-BD662B58D253}" dt="2020-08-07T04:21:39.105" v="7720" actId="6549"/>
          <ac:spMkLst>
            <pc:docMk/>
            <pc:sldMk cId="730437819" sldId="475"/>
            <ac:spMk id="49" creationId="{E9A5E536-6F89-4BF9-A2BF-49FC24CCE441}"/>
          </ac:spMkLst>
        </pc:spChg>
        <pc:grpChg chg="add del mod">
          <ac:chgData name="Maldonado, Mitzli" userId="7605d4ee-eee3-4411-b1d3-c24308e586ba" providerId="ADAL" clId="{F0395DBF-346D-4EFA-A29D-BD662B58D253}" dt="2020-08-06T17:10:14.867" v="2155" actId="165"/>
          <ac:grpSpMkLst>
            <pc:docMk/>
            <pc:sldMk cId="730437819" sldId="475"/>
            <ac:grpSpMk id="12" creationId="{EB42762D-FA9A-4078-8D69-EF3BB9A4DB73}"/>
          </ac:grpSpMkLst>
        </pc:grpChg>
        <pc:grpChg chg="add mod">
          <ac:chgData name="Maldonado, Mitzli" userId="7605d4ee-eee3-4411-b1d3-c24308e586ba" providerId="ADAL" clId="{F0395DBF-346D-4EFA-A29D-BD662B58D253}" dt="2020-08-06T17:10:23.051" v="2159" actId="164"/>
          <ac:grpSpMkLst>
            <pc:docMk/>
            <pc:sldMk cId="730437819" sldId="475"/>
            <ac:grpSpMk id="26" creationId="{9422E1D0-96F4-4817-816C-8FF512D4A266}"/>
          </ac:grpSpMkLst>
        </pc:grpChg>
        <pc:grpChg chg="add mod">
          <ac:chgData name="Maldonado, Mitzli" userId="7605d4ee-eee3-4411-b1d3-c24308e586ba" providerId="ADAL" clId="{F0395DBF-346D-4EFA-A29D-BD662B58D253}" dt="2020-08-06T18:55:23.554" v="3558" actId="1076"/>
          <ac:grpSpMkLst>
            <pc:docMk/>
            <pc:sldMk cId="730437819" sldId="475"/>
            <ac:grpSpMk id="27" creationId="{8C6C153C-A049-457A-892F-59BACDCD534D}"/>
          </ac:grpSpMkLst>
        </pc:grpChg>
        <pc:graphicFrameChg chg="add mod">
          <ac:chgData name="Maldonado, Mitzli" userId="7605d4ee-eee3-4411-b1d3-c24308e586ba" providerId="ADAL" clId="{F0395DBF-346D-4EFA-A29D-BD662B58D253}" dt="2020-08-06T19:05:53.478" v="3563" actId="207"/>
          <ac:graphicFrameMkLst>
            <pc:docMk/>
            <pc:sldMk cId="730437819" sldId="475"/>
            <ac:graphicFrameMk id="2" creationId="{A111BB63-CAF0-489F-A9F2-25320F7A922A}"/>
          </ac:graphicFrameMkLst>
        </pc:graphicFrameChg>
        <pc:picChg chg="add mod ord topLvl modCrop">
          <ac:chgData name="Maldonado, Mitzli" userId="7605d4ee-eee3-4411-b1d3-c24308e586ba" providerId="ADAL" clId="{F0395DBF-346D-4EFA-A29D-BD662B58D253}" dt="2020-08-06T17:10:16.250" v="2156" actId="164"/>
          <ac:picMkLst>
            <pc:docMk/>
            <pc:sldMk cId="730437819" sldId="475"/>
            <ac:picMk id="6" creationId="{109E3A4A-8555-420C-B41D-9E69991BCBAC}"/>
          </ac:picMkLst>
        </pc:picChg>
        <pc:picChg chg="add mod ord">
          <ac:chgData name="Maldonado, Mitzli" userId="7605d4ee-eee3-4411-b1d3-c24308e586ba" providerId="ADAL" clId="{F0395DBF-346D-4EFA-A29D-BD662B58D253}" dt="2020-08-06T18:53:05.090" v="3514" actId="1038"/>
          <ac:picMkLst>
            <pc:docMk/>
            <pc:sldMk cId="730437819" sldId="475"/>
            <ac:picMk id="11" creationId="{30F6FD24-696D-4EA6-BD88-979F4FDB1D80}"/>
          </ac:picMkLst>
        </pc:picChg>
        <pc:picChg chg="add mod ord">
          <ac:chgData name="Maldonado, Mitzli" userId="7605d4ee-eee3-4411-b1d3-c24308e586ba" providerId="ADAL" clId="{F0395DBF-346D-4EFA-A29D-BD662B58D253}" dt="2020-08-07T04:21:23.060" v="7708" actId="1037"/>
          <ac:picMkLst>
            <pc:docMk/>
            <pc:sldMk cId="730437819" sldId="475"/>
            <ac:picMk id="24" creationId="{5AB63490-B95E-4698-96B3-DECF01BAB5C3}"/>
          </ac:picMkLst>
        </pc:picChg>
        <pc:picChg chg="add mod modCrop">
          <ac:chgData name="Maldonado, Mitzli" userId="7605d4ee-eee3-4411-b1d3-c24308e586ba" providerId="ADAL" clId="{F0395DBF-346D-4EFA-A29D-BD662B58D253}" dt="2020-08-06T18:52:36.865" v="3467" actId="1038"/>
          <ac:picMkLst>
            <pc:docMk/>
            <pc:sldMk cId="730437819" sldId="475"/>
            <ac:picMk id="29" creationId="{41954B57-345E-453E-A7A6-80B2F3BBBC75}"/>
          </ac:picMkLst>
        </pc:picChg>
        <pc:picChg chg="add mod modCrop">
          <ac:chgData name="Maldonado, Mitzli" userId="7605d4ee-eee3-4411-b1d3-c24308e586ba" providerId="ADAL" clId="{F0395DBF-346D-4EFA-A29D-BD662B58D253}" dt="2020-08-06T18:52:32.961" v="3458" actId="14100"/>
          <ac:picMkLst>
            <pc:docMk/>
            <pc:sldMk cId="730437819" sldId="475"/>
            <ac:picMk id="31" creationId="{D6318E65-D896-46B8-811B-596E986A9881}"/>
          </ac:picMkLst>
        </pc:picChg>
        <pc:picChg chg="add del mod">
          <ac:chgData name="Maldonado, Mitzli" userId="7605d4ee-eee3-4411-b1d3-c24308e586ba" providerId="ADAL" clId="{F0395DBF-346D-4EFA-A29D-BD662B58D253}" dt="2020-08-06T17:21:13.971" v="2522" actId="478"/>
          <ac:picMkLst>
            <pc:docMk/>
            <pc:sldMk cId="730437819" sldId="475"/>
            <ac:picMk id="34" creationId="{DFED2036-3B22-40AC-8A53-1862AB989331}"/>
          </ac:picMkLst>
        </pc:picChg>
        <pc:picChg chg="add del mod">
          <ac:chgData name="Maldonado, Mitzli" userId="7605d4ee-eee3-4411-b1d3-c24308e586ba" providerId="ADAL" clId="{F0395DBF-346D-4EFA-A29D-BD662B58D253}" dt="2020-08-06T17:21:45.502" v="2528" actId="478"/>
          <ac:picMkLst>
            <pc:docMk/>
            <pc:sldMk cId="730437819" sldId="475"/>
            <ac:picMk id="36" creationId="{D714790F-C38E-4976-97AF-BEDA8C16471D}"/>
          </ac:picMkLst>
        </pc:picChg>
        <pc:picChg chg="add mod ord modCrop">
          <ac:chgData name="Maldonado, Mitzli" userId="7605d4ee-eee3-4411-b1d3-c24308e586ba" providerId="ADAL" clId="{F0395DBF-346D-4EFA-A29D-BD662B58D253}" dt="2020-08-06T19:20:33.371" v="3684" actId="14100"/>
          <ac:picMkLst>
            <pc:docMk/>
            <pc:sldMk cId="730437819" sldId="475"/>
            <ac:picMk id="38" creationId="{E4CA7FB3-9321-450D-95AD-C5F644B6D1AF}"/>
          </ac:picMkLst>
        </pc:picChg>
        <pc:picChg chg="add mod modCrop">
          <ac:chgData name="Maldonado, Mitzli" userId="7605d4ee-eee3-4411-b1d3-c24308e586ba" providerId="ADAL" clId="{F0395DBF-346D-4EFA-A29D-BD662B58D253}" dt="2020-08-06T18:53:21.513" v="3522" actId="1035"/>
          <ac:picMkLst>
            <pc:docMk/>
            <pc:sldMk cId="730437819" sldId="475"/>
            <ac:picMk id="40" creationId="{A2C545AA-EABF-49A2-8355-A86762398BBD}"/>
          </ac:picMkLst>
        </pc:picChg>
        <pc:picChg chg="add mod">
          <ac:chgData name="Maldonado, Mitzli" userId="7605d4ee-eee3-4411-b1d3-c24308e586ba" providerId="ADAL" clId="{F0395DBF-346D-4EFA-A29D-BD662B58D253}" dt="2020-08-06T18:53:21.513" v="3522" actId="1035"/>
          <ac:picMkLst>
            <pc:docMk/>
            <pc:sldMk cId="730437819" sldId="475"/>
            <ac:picMk id="1026" creationId="{9B3E03E4-16FA-42C2-833F-ECE3B4F3C004}"/>
          </ac:picMkLst>
        </pc:picChg>
        <pc:picChg chg="del">
          <ac:chgData name="Maldonado, Mitzli" userId="7605d4ee-eee3-4411-b1d3-c24308e586ba" providerId="ADAL" clId="{F0395DBF-346D-4EFA-A29D-BD662B58D253}" dt="2020-08-06T16:16:24.777" v="1777" actId="478"/>
          <ac:picMkLst>
            <pc:docMk/>
            <pc:sldMk cId="730437819" sldId="475"/>
            <ac:picMk id="5122" creationId="{821F1857-090F-47BE-8D17-B19660ACD6F4}"/>
          </ac:picMkLst>
        </pc:picChg>
        <pc:picChg chg="del">
          <ac:chgData name="Maldonado, Mitzli" userId="7605d4ee-eee3-4411-b1d3-c24308e586ba" providerId="ADAL" clId="{F0395DBF-346D-4EFA-A29D-BD662B58D253}" dt="2020-08-06T16:16:24.777" v="1777" actId="478"/>
          <ac:picMkLst>
            <pc:docMk/>
            <pc:sldMk cId="730437819" sldId="475"/>
            <ac:picMk id="5124" creationId="{CDD0C0AF-ADA0-4226-9866-05F160B9F0E4}"/>
          </ac:picMkLst>
        </pc:picChg>
        <pc:picChg chg="del">
          <ac:chgData name="Maldonado, Mitzli" userId="7605d4ee-eee3-4411-b1d3-c24308e586ba" providerId="ADAL" clId="{F0395DBF-346D-4EFA-A29D-BD662B58D253}" dt="2020-08-06T16:16:24.777" v="1777" actId="478"/>
          <ac:picMkLst>
            <pc:docMk/>
            <pc:sldMk cId="730437819" sldId="475"/>
            <ac:picMk id="5126" creationId="{968DBE73-C806-402C-97CC-59B59673450D}"/>
          </ac:picMkLst>
        </pc:picChg>
        <pc:picChg chg="del">
          <ac:chgData name="Maldonado, Mitzli" userId="7605d4ee-eee3-4411-b1d3-c24308e586ba" providerId="ADAL" clId="{F0395DBF-346D-4EFA-A29D-BD662B58D253}" dt="2020-08-06T16:16:24.777" v="1777" actId="478"/>
          <ac:picMkLst>
            <pc:docMk/>
            <pc:sldMk cId="730437819" sldId="475"/>
            <ac:picMk id="5128" creationId="{04CF664A-AC76-479F-A9A8-9DEF2DCDDF91}"/>
          </ac:picMkLst>
        </pc:picChg>
        <pc:cxnChg chg="add mod">
          <ac:chgData name="Maldonado, Mitzli" userId="7605d4ee-eee3-4411-b1d3-c24308e586ba" providerId="ADAL" clId="{F0395DBF-346D-4EFA-A29D-BD662B58D253}" dt="2020-08-06T17:10:23.051" v="2159" actId="164"/>
          <ac:cxnSpMkLst>
            <pc:docMk/>
            <pc:sldMk cId="730437819" sldId="475"/>
            <ac:cxnSpMk id="17" creationId="{80FDDF7A-328C-4566-BEB3-2F2010AB5841}"/>
          </ac:cxnSpMkLst>
        </pc:cxnChg>
        <pc:cxnChg chg="add mod">
          <ac:chgData name="Maldonado, Mitzli" userId="7605d4ee-eee3-4411-b1d3-c24308e586ba" providerId="ADAL" clId="{F0395DBF-346D-4EFA-A29D-BD662B58D253}" dt="2020-08-06T17:10:23.051" v="2159" actId="164"/>
          <ac:cxnSpMkLst>
            <pc:docMk/>
            <pc:sldMk cId="730437819" sldId="475"/>
            <ac:cxnSpMk id="25" creationId="{F7E10E83-A8EA-4731-A24F-904C88D82E3E}"/>
          </ac:cxnSpMkLst>
        </pc:cxnChg>
      </pc:sldChg>
      <pc:sldChg chg="addSp delSp modSp add modTransition modAnim">
        <pc:chgData name="Maldonado, Mitzli" userId="7605d4ee-eee3-4411-b1d3-c24308e586ba" providerId="ADAL" clId="{F0395DBF-346D-4EFA-A29D-BD662B58D253}" dt="2020-08-07T04:54:38.136" v="8896"/>
        <pc:sldMkLst>
          <pc:docMk/>
          <pc:sldMk cId="4047305061" sldId="476"/>
        </pc:sldMkLst>
        <pc:spChg chg="add mod">
          <ac:chgData name="Maldonado, Mitzli" userId="7605d4ee-eee3-4411-b1d3-c24308e586ba" providerId="ADAL" clId="{F0395DBF-346D-4EFA-A29D-BD662B58D253}" dt="2020-08-07T04:24:24.585" v="7798" actId="20577"/>
          <ac:spMkLst>
            <pc:docMk/>
            <pc:sldMk cId="4047305061" sldId="476"/>
            <ac:spMk id="7" creationId="{24CDF536-C65C-47A1-8422-608B9DDD567A}"/>
          </ac:spMkLst>
        </pc:spChg>
        <pc:spChg chg="add mod">
          <ac:chgData name="Maldonado, Mitzli" userId="7605d4ee-eee3-4411-b1d3-c24308e586ba" providerId="ADAL" clId="{F0395DBF-346D-4EFA-A29D-BD662B58D253}" dt="2020-08-07T04:25:20.377" v="7814" actId="20577"/>
          <ac:spMkLst>
            <pc:docMk/>
            <pc:sldMk cId="4047305061" sldId="476"/>
            <ac:spMk id="28" creationId="{0402227D-8095-46F5-807D-5A9786C9FECB}"/>
          </ac:spMkLst>
        </pc:spChg>
        <pc:spChg chg="del">
          <ac:chgData name="Maldonado, Mitzli" userId="7605d4ee-eee3-4411-b1d3-c24308e586ba" providerId="ADAL" clId="{F0395DBF-346D-4EFA-A29D-BD662B58D253}" dt="2020-08-06T19:26:34.739" v="3690" actId="478"/>
          <ac:spMkLst>
            <pc:docMk/>
            <pc:sldMk cId="4047305061" sldId="476"/>
            <ac:spMk id="32" creationId="{A617984D-B534-4E7C-B948-DF15109F515A}"/>
          </ac:spMkLst>
        </pc:spChg>
        <pc:spChg chg="del">
          <ac:chgData name="Maldonado, Mitzli" userId="7605d4ee-eee3-4411-b1d3-c24308e586ba" providerId="ADAL" clId="{F0395DBF-346D-4EFA-A29D-BD662B58D253}" dt="2020-08-06T19:26:34.739" v="3690" actId="478"/>
          <ac:spMkLst>
            <pc:docMk/>
            <pc:sldMk cId="4047305061" sldId="476"/>
            <ac:spMk id="46" creationId="{FEE7F04B-53BD-4094-B59C-FDC63330F29A}"/>
          </ac:spMkLst>
        </pc:spChg>
        <pc:spChg chg="del">
          <ac:chgData name="Maldonado, Mitzli" userId="7605d4ee-eee3-4411-b1d3-c24308e586ba" providerId="ADAL" clId="{F0395DBF-346D-4EFA-A29D-BD662B58D253}" dt="2020-08-06T19:26:34.739" v="3690" actId="478"/>
          <ac:spMkLst>
            <pc:docMk/>
            <pc:sldMk cId="4047305061" sldId="476"/>
            <ac:spMk id="47" creationId="{5618434C-5920-422A-BE2D-146E5E9E2C54}"/>
          </ac:spMkLst>
        </pc:spChg>
        <pc:spChg chg="del">
          <ac:chgData name="Maldonado, Mitzli" userId="7605d4ee-eee3-4411-b1d3-c24308e586ba" providerId="ADAL" clId="{F0395DBF-346D-4EFA-A29D-BD662B58D253}" dt="2020-08-06T19:26:34.739" v="3690" actId="478"/>
          <ac:spMkLst>
            <pc:docMk/>
            <pc:sldMk cId="4047305061" sldId="476"/>
            <ac:spMk id="49" creationId="{E9A5E536-6F89-4BF9-A2BF-49FC24CCE441}"/>
          </ac:spMkLst>
        </pc:spChg>
        <pc:grpChg chg="del">
          <ac:chgData name="Maldonado, Mitzli" userId="7605d4ee-eee3-4411-b1d3-c24308e586ba" providerId="ADAL" clId="{F0395DBF-346D-4EFA-A29D-BD662B58D253}" dt="2020-08-06T19:26:34.739" v="3690" actId="478"/>
          <ac:grpSpMkLst>
            <pc:docMk/>
            <pc:sldMk cId="4047305061" sldId="476"/>
            <ac:grpSpMk id="27" creationId="{8C6C153C-A049-457A-892F-59BACDCD534D}"/>
          </ac:grpSpMkLst>
        </pc:grpChg>
        <pc:graphicFrameChg chg="del">
          <ac:chgData name="Maldonado, Mitzli" userId="7605d4ee-eee3-4411-b1d3-c24308e586ba" providerId="ADAL" clId="{F0395DBF-346D-4EFA-A29D-BD662B58D253}" dt="2020-08-06T19:26:34.739" v="3690" actId="478"/>
          <ac:graphicFrameMkLst>
            <pc:docMk/>
            <pc:sldMk cId="4047305061" sldId="476"/>
            <ac:graphicFrameMk id="2" creationId="{A111BB63-CAF0-489F-A9F2-25320F7A922A}"/>
          </ac:graphicFrameMkLst>
        </pc:graphicFrameChg>
        <pc:graphicFrameChg chg="add mod">
          <ac:chgData name="Maldonado, Mitzli" userId="7605d4ee-eee3-4411-b1d3-c24308e586ba" providerId="ADAL" clId="{F0395DBF-346D-4EFA-A29D-BD662B58D253}" dt="2020-08-07T00:55:37.196" v="5008" actId="1035"/>
          <ac:graphicFrameMkLst>
            <pc:docMk/>
            <pc:sldMk cId="4047305061" sldId="476"/>
            <ac:graphicFrameMk id="5" creationId="{35A91640-7ABF-4C65-8A46-8EBFE436827F}"/>
          </ac:graphicFrameMkLst>
        </pc:graphicFrameChg>
        <pc:picChg chg="del">
          <ac:chgData name="Maldonado, Mitzli" userId="7605d4ee-eee3-4411-b1d3-c24308e586ba" providerId="ADAL" clId="{F0395DBF-346D-4EFA-A29D-BD662B58D253}" dt="2020-08-06T19:26:34.739" v="3690" actId="478"/>
          <ac:picMkLst>
            <pc:docMk/>
            <pc:sldMk cId="4047305061" sldId="476"/>
            <ac:picMk id="11" creationId="{30F6FD24-696D-4EA6-BD88-979F4FDB1D80}"/>
          </ac:picMkLst>
        </pc:picChg>
        <pc:picChg chg="del">
          <ac:chgData name="Maldonado, Mitzli" userId="7605d4ee-eee3-4411-b1d3-c24308e586ba" providerId="ADAL" clId="{F0395DBF-346D-4EFA-A29D-BD662B58D253}" dt="2020-08-06T19:26:34.739" v="3690" actId="478"/>
          <ac:picMkLst>
            <pc:docMk/>
            <pc:sldMk cId="4047305061" sldId="476"/>
            <ac:picMk id="24" creationId="{5AB63490-B95E-4698-96B3-DECF01BAB5C3}"/>
          </ac:picMkLst>
        </pc:picChg>
        <pc:picChg chg="del">
          <ac:chgData name="Maldonado, Mitzli" userId="7605d4ee-eee3-4411-b1d3-c24308e586ba" providerId="ADAL" clId="{F0395DBF-346D-4EFA-A29D-BD662B58D253}" dt="2020-08-06T19:26:34.739" v="3690" actId="478"/>
          <ac:picMkLst>
            <pc:docMk/>
            <pc:sldMk cId="4047305061" sldId="476"/>
            <ac:picMk id="29" creationId="{41954B57-345E-453E-A7A6-80B2F3BBBC75}"/>
          </ac:picMkLst>
        </pc:picChg>
        <pc:picChg chg="add del mod">
          <ac:chgData name="Maldonado, Mitzli" userId="7605d4ee-eee3-4411-b1d3-c24308e586ba" providerId="ADAL" clId="{F0395DBF-346D-4EFA-A29D-BD662B58D253}" dt="2020-08-07T00:55:15.342" v="5003" actId="478"/>
          <ac:picMkLst>
            <pc:docMk/>
            <pc:sldMk cId="4047305061" sldId="476"/>
            <ac:picMk id="30" creationId="{44AC4D80-16BA-4FAC-988D-EA4C79D5530B}"/>
          </ac:picMkLst>
        </pc:picChg>
        <pc:picChg chg="del">
          <ac:chgData name="Maldonado, Mitzli" userId="7605d4ee-eee3-4411-b1d3-c24308e586ba" providerId="ADAL" clId="{F0395DBF-346D-4EFA-A29D-BD662B58D253}" dt="2020-08-06T19:26:34.739" v="3690" actId="478"/>
          <ac:picMkLst>
            <pc:docMk/>
            <pc:sldMk cId="4047305061" sldId="476"/>
            <ac:picMk id="31" creationId="{D6318E65-D896-46B8-811B-596E986A9881}"/>
          </ac:picMkLst>
        </pc:picChg>
        <pc:picChg chg="del">
          <ac:chgData name="Maldonado, Mitzli" userId="7605d4ee-eee3-4411-b1d3-c24308e586ba" providerId="ADAL" clId="{F0395DBF-346D-4EFA-A29D-BD662B58D253}" dt="2020-08-06T19:26:34.739" v="3690" actId="478"/>
          <ac:picMkLst>
            <pc:docMk/>
            <pc:sldMk cId="4047305061" sldId="476"/>
            <ac:picMk id="38" creationId="{E4CA7FB3-9321-450D-95AD-C5F644B6D1AF}"/>
          </ac:picMkLst>
        </pc:picChg>
        <pc:picChg chg="del">
          <ac:chgData name="Maldonado, Mitzli" userId="7605d4ee-eee3-4411-b1d3-c24308e586ba" providerId="ADAL" clId="{F0395DBF-346D-4EFA-A29D-BD662B58D253}" dt="2020-08-06T19:26:34.739" v="3690" actId="478"/>
          <ac:picMkLst>
            <pc:docMk/>
            <pc:sldMk cId="4047305061" sldId="476"/>
            <ac:picMk id="40" creationId="{A2C545AA-EABF-49A2-8355-A86762398BBD}"/>
          </ac:picMkLst>
        </pc:picChg>
        <pc:picChg chg="del">
          <ac:chgData name="Maldonado, Mitzli" userId="7605d4ee-eee3-4411-b1d3-c24308e586ba" providerId="ADAL" clId="{F0395DBF-346D-4EFA-A29D-BD662B58D253}" dt="2020-08-06T19:26:34.739" v="3690" actId="478"/>
          <ac:picMkLst>
            <pc:docMk/>
            <pc:sldMk cId="4047305061" sldId="476"/>
            <ac:picMk id="1026" creationId="{9B3E03E4-16FA-42C2-833F-ECE3B4F3C004}"/>
          </ac:picMkLst>
        </pc:picChg>
      </pc:sldChg>
      <pc:sldMasterChg chg="modSldLayout">
        <pc:chgData name="Maldonado, Mitzli" userId="7605d4ee-eee3-4411-b1d3-c24308e586ba" providerId="ADAL" clId="{F0395DBF-346D-4EFA-A29D-BD662B58D253}" dt="2020-08-07T04:45:57.190" v="8434" actId="2"/>
        <pc:sldMasterMkLst>
          <pc:docMk/>
          <pc:sldMasterMk cId="603274717" sldId="2147483660"/>
        </pc:sldMasterMkLst>
        <pc:sldLayoutChg chg="modSp">
          <pc:chgData name="Maldonado, Mitzli" userId="7605d4ee-eee3-4411-b1d3-c24308e586ba" providerId="ADAL" clId="{F0395DBF-346D-4EFA-A29D-BD662B58D253}" dt="2020-08-07T04:45:57.190" v="8434" actId="2"/>
          <pc:sldLayoutMkLst>
            <pc:docMk/>
            <pc:sldMasterMk cId="603274717" sldId="2147483660"/>
            <pc:sldLayoutMk cId="2014006929" sldId="2147483666"/>
          </pc:sldLayoutMkLst>
          <pc:spChg chg="mod">
            <ac:chgData name="Maldonado, Mitzli" userId="7605d4ee-eee3-4411-b1d3-c24308e586ba" providerId="ADAL" clId="{F0395DBF-346D-4EFA-A29D-BD662B58D253}" dt="2020-08-07T04:45:57.190" v="8434" actId="2"/>
            <ac:spMkLst>
              <pc:docMk/>
              <pc:sldMasterMk cId="603274717" sldId="2147483660"/>
              <pc:sldLayoutMk cId="2014006929" sldId="2147483666"/>
              <ac:spMk id="6" creationId="{00000000-0000-0000-0000-000000000000}"/>
            </ac:spMkLst>
          </pc:spChg>
        </pc:sldLayoutChg>
      </pc:sldMasterChg>
    </pc:docChg>
  </pc:docChgLst>
  <pc:docChgLst>
    <pc:chgData name="Maldonado, Mitzli" userId="7605d4ee-eee3-4411-b1d3-c24308e586ba" providerId="ADAL" clId="{38C9EEA7-9F4D-4EDF-B6B9-88B291C52F1B}"/>
    <pc:docChg chg="undo custSel modSld">
      <pc:chgData name="Maldonado, Mitzli" userId="7605d4ee-eee3-4411-b1d3-c24308e586ba" providerId="ADAL" clId="{38C9EEA7-9F4D-4EDF-B6B9-88B291C52F1B}" dt="2020-09-01T20:20:20.049" v="125" actId="1037"/>
      <pc:docMkLst>
        <pc:docMk/>
      </pc:docMkLst>
      <pc:sldChg chg="addSp delSp modSp">
        <pc:chgData name="Maldonado, Mitzli" userId="7605d4ee-eee3-4411-b1d3-c24308e586ba" providerId="ADAL" clId="{38C9EEA7-9F4D-4EDF-B6B9-88B291C52F1B}" dt="2020-09-01T20:20:20.049" v="125" actId="1037"/>
        <pc:sldMkLst>
          <pc:docMk/>
          <pc:sldMk cId="2075740500" sldId="455"/>
        </pc:sldMkLst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11" creationId="{BF5B6C73-3C11-41CC-8CE2-1C7EADAA056B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12" creationId="{CE09AF9F-699C-4B1D-BCAA-2DE34F8C0F38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14" creationId="{4D58B46A-344E-4C24-B408-FD424AA83CBE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16" creationId="{894658A2-DFFF-4C7A-BACF-0642CAE05746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19" creationId="{BCBEF41C-5ED2-4CDC-848F-C1B9E8BAFABC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20" creationId="{962D580B-ED5D-4110-8AEB-0D6753F5BC1F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22" creationId="{325436F1-40C7-41EA-8D5F-845362DA1B05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23" creationId="{6353607E-6603-4232-9AD4-B4FCD7B44CB6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26" creationId="{56CE8712-3646-41E3-A575-A9A5A1BE8AA7}"/>
          </ac:spMkLst>
        </pc:spChg>
        <pc:spChg chg="mod">
          <ac:chgData name="Maldonado, Mitzli" userId="7605d4ee-eee3-4411-b1d3-c24308e586ba" providerId="ADAL" clId="{38C9EEA7-9F4D-4EDF-B6B9-88B291C52F1B}" dt="2020-09-01T20:19:09.838" v="90" actId="2711"/>
          <ac:spMkLst>
            <pc:docMk/>
            <pc:sldMk cId="2075740500" sldId="455"/>
            <ac:spMk id="27" creationId="{90293769-BE47-4AEB-A861-272816A1007A}"/>
          </ac:spMkLst>
        </pc:spChg>
        <pc:spChg chg="mod">
          <ac:chgData name="Maldonado, Mitzli" userId="7605d4ee-eee3-4411-b1d3-c24308e586ba" providerId="ADAL" clId="{38C9EEA7-9F4D-4EDF-B6B9-88B291C52F1B}" dt="2020-09-01T20:20:20.049" v="125" actId="1037"/>
          <ac:spMkLst>
            <pc:docMk/>
            <pc:sldMk cId="2075740500" sldId="455"/>
            <ac:spMk id="66" creationId="{AA9EA127-EDE3-4989-BAF4-87A4AA4E8996}"/>
          </ac:spMkLst>
        </pc:spChg>
        <pc:spChg chg="add del">
          <ac:chgData name="Maldonado, Mitzli" userId="7605d4ee-eee3-4411-b1d3-c24308e586ba" providerId="ADAL" clId="{38C9EEA7-9F4D-4EDF-B6B9-88B291C52F1B}" dt="2020-09-01T20:19:46.104" v="100" actId="478"/>
          <ac:spMkLst>
            <pc:docMk/>
            <pc:sldMk cId="2075740500" sldId="455"/>
            <ac:spMk id="67" creationId="{31731B11-2141-40F9-8E67-79D066041EC1}"/>
          </ac:spMkLst>
        </pc:spChg>
        <pc:spChg chg="del">
          <ac:chgData name="Maldonado, Mitzli" userId="7605d4ee-eee3-4411-b1d3-c24308e586ba" providerId="ADAL" clId="{38C9EEA7-9F4D-4EDF-B6B9-88B291C52F1B}" dt="2020-09-01T20:19:49.344" v="102" actId="478"/>
          <ac:spMkLst>
            <pc:docMk/>
            <pc:sldMk cId="2075740500" sldId="455"/>
            <ac:spMk id="68" creationId="{F3B9460C-14B3-4E53-8952-E9AF130CAAA9}"/>
          </ac:spMkLst>
        </pc:spChg>
        <pc:grpChg chg="mod">
          <ac:chgData name="Maldonado, Mitzli" userId="7605d4ee-eee3-4411-b1d3-c24308e586ba" providerId="ADAL" clId="{38C9EEA7-9F4D-4EDF-B6B9-88B291C52F1B}" dt="2020-09-01T20:19:11.574" v="91" actId="207"/>
          <ac:grpSpMkLst>
            <pc:docMk/>
            <pc:sldMk cId="2075740500" sldId="455"/>
            <ac:grpSpMk id="62" creationId="{72590021-A3A8-4917-87A5-9FCE03F7C293}"/>
          </ac:grpSpMkLst>
        </pc:grpChg>
        <pc:grpChg chg="add del mod">
          <ac:chgData name="Maldonado, Mitzli" userId="7605d4ee-eee3-4411-b1d3-c24308e586ba" providerId="ADAL" clId="{38C9EEA7-9F4D-4EDF-B6B9-88B291C52F1B}" dt="2020-09-01T20:19:53.610" v="103" actId="1076"/>
          <ac:grpSpMkLst>
            <pc:docMk/>
            <pc:sldMk cId="2075740500" sldId="455"/>
            <ac:grpSpMk id="65" creationId="{79943628-6464-4E9A-AE80-CE977D89C756}"/>
          </ac:grpSpMkLst>
        </pc:grpChg>
        <pc:picChg chg="add del mod">
          <ac:chgData name="Maldonado, Mitzli" userId="7605d4ee-eee3-4411-b1d3-c24308e586ba" providerId="ADAL" clId="{38C9EEA7-9F4D-4EDF-B6B9-88B291C52F1B}" dt="2020-09-01T20:20:09.696" v="106" actId="1076"/>
          <ac:picMkLst>
            <pc:docMk/>
            <pc:sldMk cId="2075740500" sldId="455"/>
            <ac:picMk id="69" creationId="{BB0EA1D8-8E98-43DD-81B7-35E94E79E934}"/>
          </ac:picMkLst>
        </pc:picChg>
        <pc:cxnChg chg="mod">
          <ac:chgData name="Maldonado, Mitzli" userId="7605d4ee-eee3-4411-b1d3-c24308e586ba" providerId="ADAL" clId="{38C9EEA7-9F4D-4EDF-B6B9-88B291C52F1B}" dt="2020-09-01T20:19:27.264" v="92" actId="208"/>
          <ac:cxnSpMkLst>
            <pc:docMk/>
            <pc:sldMk cId="2075740500" sldId="455"/>
            <ac:cxnSpMk id="29" creationId="{7582BEE9-553A-4CEF-A0C8-5A5931CDFFEC}"/>
          </ac:cxnSpMkLst>
        </pc:cxnChg>
        <pc:cxnChg chg="mod">
          <ac:chgData name="Maldonado, Mitzli" userId="7605d4ee-eee3-4411-b1d3-c24308e586ba" providerId="ADAL" clId="{38C9EEA7-9F4D-4EDF-B6B9-88B291C52F1B}" dt="2020-09-01T20:19:27.264" v="92" actId="208"/>
          <ac:cxnSpMkLst>
            <pc:docMk/>
            <pc:sldMk cId="2075740500" sldId="455"/>
            <ac:cxnSpMk id="36" creationId="{F86994D2-7153-463D-AE51-526E2A5655C2}"/>
          </ac:cxnSpMkLst>
        </pc:cxnChg>
        <pc:cxnChg chg="mod">
          <ac:chgData name="Maldonado, Mitzli" userId="7605d4ee-eee3-4411-b1d3-c24308e586ba" providerId="ADAL" clId="{38C9EEA7-9F4D-4EDF-B6B9-88B291C52F1B}" dt="2020-09-01T20:19:27.264" v="92" actId="208"/>
          <ac:cxnSpMkLst>
            <pc:docMk/>
            <pc:sldMk cId="2075740500" sldId="455"/>
            <ac:cxnSpMk id="53" creationId="{648AFD57-1080-4598-9E44-54F60883314D}"/>
          </ac:cxnSpMkLst>
        </pc:cxnChg>
      </pc:sldChg>
      <pc:sldChg chg="delSp modSp">
        <pc:chgData name="Maldonado, Mitzli" userId="7605d4ee-eee3-4411-b1d3-c24308e586ba" providerId="ADAL" clId="{38C9EEA7-9F4D-4EDF-B6B9-88B291C52F1B}" dt="2020-09-01T20:17:57.943" v="83" actId="12"/>
        <pc:sldMkLst>
          <pc:docMk/>
          <pc:sldMk cId="2818317811" sldId="466"/>
        </pc:sldMkLst>
        <pc:spChg chg="mod">
          <ac:chgData name="Maldonado, Mitzli" userId="7605d4ee-eee3-4411-b1d3-c24308e586ba" providerId="ADAL" clId="{38C9EEA7-9F4D-4EDF-B6B9-88B291C52F1B}" dt="2020-09-01T20:17:57.943" v="83" actId="12"/>
          <ac:spMkLst>
            <pc:docMk/>
            <pc:sldMk cId="2818317811" sldId="466"/>
            <ac:spMk id="7" creationId="{2BCCD70D-A065-46AD-8353-5AFA2230B798}"/>
          </ac:spMkLst>
        </pc:spChg>
        <pc:spChg chg="del mod">
          <ac:chgData name="Maldonado, Mitzli" userId="7605d4ee-eee3-4411-b1d3-c24308e586ba" providerId="ADAL" clId="{38C9EEA7-9F4D-4EDF-B6B9-88B291C52F1B}" dt="2020-09-01T20:16:34.571" v="59" actId="478"/>
          <ac:spMkLst>
            <pc:docMk/>
            <pc:sldMk cId="2818317811" sldId="466"/>
            <ac:spMk id="8" creationId="{73A232BB-EB60-40F8-8646-005F8F36B25A}"/>
          </ac:spMkLst>
        </pc:spChg>
        <pc:picChg chg="mod">
          <ac:chgData name="Maldonado, Mitzli" userId="7605d4ee-eee3-4411-b1d3-c24308e586ba" providerId="ADAL" clId="{38C9EEA7-9F4D-4EDF-B6B9-88B291C52F1B}" dt="2020-09-01T20:16:24.110" v="55" actId="1076"/>
          <ac:picMkLst>
            <pc:docMk/>
            <pc:sldMk cId="2818317811" sldId="466"/>
            <ac:picMk id="6" creationId="{2ED89C2D-3188-472C-B106-3AD09C15E27B}"/>
          </ac:picMkLst>
        </pc:picChg>
      </pc:sldChg>
      <pc:sldChg chg="modSp">
        <pc:chgData name="Maldonado, Mitzli" userId="7605d4ee-eee3-4411-b1d3-c24308e586ba" providerId="ADAL" clId="{38C9EEA7-9F4D-4EDF-B6B9-88B291C52F1B}" dt="2020-09-01T20:18:35.538" v="89" actId="2711"/>
        <pc:sldMkLst>
          <pc:docMk/>
          <pc:sldMk cId="3218491503" sldId="470"/>
        </pc:sldMkLst>
        <pc:spChg chg="mod">
          <ac:chgData name="Maldonado, Mitzli" userId="7605d4ee-eee3-4411-b1d3-c24308e586ba" providerId="ADAL" clId="{38C9EEA7-9F4D-4EDF-B6B9-88B291C52F1B}" dt="2020-09-01T20:18:35.538" v="89" actId="2711"/>
          <ac:spMkLst>
            <pc:docMk/>
            <pc:sldMk cId="3218491503" sldId="470"/>
            <ac:spMk id="7" creationId="{2BCCD70D-A065-46AD-8353-5AFA2230B798}"/>
          </ac:spMkLst>
        </pc:spChg>
        <pc:spChg chg="mod">
          <ac:chgData name="Maldonado, Mitzli" userId="7605d4ee-eee3-4411-b1d3-c24308e586ba" providerId="ADAL" clId="{38C9EEA7-9F4D-4EDF-B6B9-88B291C52F1B}" dt="2020-09-01T20:18:29.027" v="86" actId="207"/>
          <ac:spMkLst>
            <pc:docMk/>
            <pc:sldMk cId="3218491503" sldId="470"/>
            <ac:spMk id="8" creationId="{73A232BB-EB60-40F8-8646-005F8F36B25A}"/>
          </ac:spMkLst>
        </pc:spChg>
      </pc:sldChg>
      <pc:sldChg chg="modSp">
        <pc:chgData name="Maldonado, Mitzli" userId="7605d4ee-eee3-4411-b1d3-c24308e586ba" providerId="ADAL" clId="{38C9EEA7-9F4D-4EDF-B6B9-88B291C52F1B}" dt="2020-09-01T20:16:14.780" v="53" actId="1038"/>
        <pc:sldMkLst>
          <pc:docMk/>
          <pc:sldMk cId="3923021046" sldId="474"/>
        </pc:sldMkLst>
        <pc:picChg chg="mod modCrop">
          <ac:chgData name="Maldonado, Mitzli" userId="7605d4ee-eee3-4411-b1d3-c24308e586ba" providerId="ADAL" clId="{38C9EEA7-9F4D-4EDF-B6B9-88B291C52F1B}" dt="2020-09-01T20:15:59.196" v="27" actId="1035"/>
          <ac:picMkLst>
            <pc:docMk/>
            <pc:sldMk cId="3923021046" sldId="474"/>
            <ac:picMk id="2" creationId="{DBC19944-AED6-4C62-B5BC-3E9437E15A1A}"/>
          </ac:picMkLst>
        </pc:picChg>
        <pc:picChg chg="mod ord">
          <ac:chgData name="Maldonado, Mitzli" userId="7605d4ee-eee3-4411-b1d3-c24308e586ba" providerId="ADAL" clId="{38C9EEA7-9F4D-4EDF-B6B9-88B291C52F1B}" dt="2020-09-01T20:16:05.157" v="44" actId="1037"/>
          <ac:picMkLst>
            <pc:docMk/>
            <pc:sldMk cId="3923021046" sldId="474"/>
            <ac:picMk id="8" creationId="{652C0200-20F3-4000-A5AB-FC9D7D02BBA7}"/>
          </ac:picMkLst>
        </pc:picChg>
        <pc:picChg chg="mod">
          <ac:chgData name="Maldonado, Mitzli" userId="7605d4ee-eee3-4411-b1d3-c24308e586ba" providerId="ADAL" clId="{38C9EEA7-9F4D-4EDF-B6B9-88B291C52F1B}" dt="2020-09-01T20:16:14.780" v="53" actId="1038"/>
          <ac:picMkLst>
            <pc:docMk/>
            <pc:sldMk cId="3923021046" sldId="474"/>
            <ac:picMk id="15" creationId="{08A1DF79-5C0A-4ED1-A1EA-8A140ECCF984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image" Target="../media/image53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image" Target="../media/image5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E0485-C993-490B-A273-1EC91DC3D355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6B42B0DE-3233-42D3-AEB3-2043047842C2}">
      <dgm:prSet phldrT="[Texto]"/>
      <dgm:spPr/>
      <dgm:t>
        <a:bodyPr/>
        <a:lstStyle/>
        <a:p>
          <a:pPr algn="ctr"/>
          <a:r>
            <a:rPr lang="es-MX" b="1" dirty="0">
              <a:latin typeface="+mn-lt"/>
            </a:rPr>
            <a:t>Menor a 3.5</a:t>
          </a:r>
        </a:p>
      </dgm:t>
    </dgm:pt>
    <dgm:pt modelId="{F1A6B227-6AD0-4F5E-BA74-B6242A72D679}" type="parTrans" cxnId="{CDFCA0D8-34D0-4E4B-BDB0-F9E4C554C592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33F45019-3BF2-400D-8640-4706BF65B21A}" type="sibTrans" cxnId="{CDFCA0D8-34D0-4E4B-BDB0-F9E4C554C592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C5436FF6-D47D-40B7-955F-E08ADA9F6127}">
      <dgm:prSet phldrT="[Texto]" custT="1"/>
      <dgm:spPr/>
      <dgm:t>
        <a:bodyPr/>
        <a:lstStyle/>
        <a:p>
          <a:pPr algn="ctr"/>
          <a:r>
            <a:rPr lang="es-MX" sz="1200" b="1" kern="1200" dirty="0">
              <a:latin typeface="+mn-lt"/>
            </a:rPr>
            <a:t>3.5 – 5.4</a:t>
          </a:r>
        </a:p>
      </dgm:t>
    </dgm:pt>
    <dgm:pt modelId="{FB49C6AB-1AE6-4873-8663-5895198F55F7}" type="parTrans" cxnId="{1B65A398-5ADF-47AF-BCDD-C5895F07E25E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48F6EDD4-4FEE-481C-8725-4C26ADD1EE54}" type="sibTrans" cxnId="{1B65A398-5ADF-47AF-BCDD-C5895F07E25E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0DAF3339-43AA-4A9A-8DAF-CCEFD40EC6D8}">
      <dgm:prSet phldrT="[Texto]" custT="1"/>
      <dgm:spPr/>
      <dgm:t>
        <a:bodyPr/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+mn-lt"/>
            </a:rPr>
            <a:t>5.5 – 6.0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Ocasiona daños estructurales ligeros</a:t>
          </a:r>
          <a:endParaRPr lang="es-MX" sz="1200" b="1" kern="1200" dirty="0">
            <a:latin typeface="+mn-lt"/>
          </a:endParaRPr>
        </a:p>
      </dgm:t>
    </dgm:pt>
    <dgm:pt modelId="{FC45FD0D-5480-49EC-A712-C825518E151B}" type="parTrans" cxnId="{E597A391-F6D3-4359-B1A4-8B127857B171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51F99B2B-B5B1-435E-8AA7-91AD33926149}" type="sibTrans" cxnId="{E597A391-F6D3-4359-B1A4-8B127857B171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AF9FDB60-027C-44F2-B181-5D6F7DDDE640}">
      <dgm:prSet phldrT="[Texto]" custT="1"/>
      <dgm:spPr/>
      <dgm:t>
        <a:bodyPr/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+mn-lt"/>
            </a:rPr>
            <a:t>6.1 – 6.9</a:t>
          </a:r>
        </a:p>
      </dgm:t>
    </dgm:pt>
    <dgm:pt modelId="{D2753602-895D-4406-8D0F-CA83B758EBE5}" type="parTrans" cxnId="{A6B1912C-73C2-4DB3-B399-FFC0B821C2AC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E11360C5-569E-42F7-8692-96111A3FAB88}" type="sibTrans" cxnId="{A6B1912C-73C2-4DB3-B399-FFC0B821C2AC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B08D7C10-27A4-439B-B622-A507D6EE7A37}">
      <dgm:prSet phldrT="[Texto]" custT="1"/>
      <dgm:spPr/>
      <dgm:t>
        <a:bodyPr/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+mn-lt"/>
            </a:rPr>
            <a:t>7.0 – 7.9</a:t>
          </a:r>
        </a:p>
      </dgm:t>
    </dgm:pt>
    <dgm:pt modelId="{7224EF08-EFF8-4480-AB4F-E7C00219D44F}" type="parTrans" cxnId="{1A437947-EBD6-4B62-AA51-5BDA7B2CF3A7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ACED41D3-9D42-4444-9AE8-D33C543E36B5}" type="sibTrans" cxnId="{1A437947-EBD6-4B62-AA51-5BDA7B2CF3A7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22386083-8273-49C2-B5AB-1CD80A25FFE8}">
      <dgm:prSet phldrT="[Texto]"/>
      <dgm:spPr/>
      <dgm:t>
        <a:bodyPr/>
        <a:lstStyle/>
        <a:p>
          <a:pPr algn="ctr"/>
          <a:r>
            <a:rPr lang="es-MX" b="1" dirty="0">
              <a:latin typeface="+mn-lt"/>
            </a:rPr>
            <a:t>Mayor a 8</a:t>
          </a:r>
        </a:p>
      </dgm:t>
    </dgm:pt>
    <dgm:pt modelId="{3BAC50E0-94E6-4C38-A9AE-051F0EFF69FE}" type="parTrans" cxnId="{9419A544-6F33-47A0-AA05-DE305F2DAA3B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6A14FBBA-0254-4FB7-A49B-03A23DCE51D5}" type="sibTrans" cxnId="{9419A544-6F33-47A0-AA05-DE305F2DAA3B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9C0799F2-4A5D-41A9-9FC9-4F16915139AC}">
      <dgm:prSet/>
      <dgm:spPr/>
      <dgm:t>
        <a:bodyPr/>
        <a:lstStyle/>
        <a:p>
          <a:pPr marL="0" indent="0" algn="ctr">
            <a:buNone/>
          </a:pPr>
          <a:r>
            <a:rPr lang="es-MX" dirty="0">
              <a:latin typeface="+mn-lt"/>
            </a:rPr>
            <a:t>Generalmente no se siente</a:t>
          </a:r>
        </a:p>
      </dgm:t>
    </dgm:pt>
    <dgm:pt modelId="{2682358D-AC90-4BCD-A19C-93C5EC07EA33}" type="parTrans" cxnId="{2843C566-9EBC-4FEF-AA31-F041A594EA2C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09BC2A43-C836-41FA-8FCB-6AED355F4583}" type="sibTrans" cxnId="{2843C566-9EBC-4FEF-AA31-F041A594EA2C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A3DC44EB-3010-4FD8-9CEC-EE0269C4602E}">
      <dgm:prSet custT="1"/>
      <dgm:spPr/>
      <dgm:t>
        <a:bodyPr/>
        <a:lstStyle/>
        <a:p>
          <a:pPr marL="0" indent="0" algn="ctr"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A menudo se siente</a:t>
          </a:r>
        </a:p>
      </dgm:t>
    </dgm:pt>
    <dgm:pt modelId="{1B82317E-23AF-423E-BA2A-FD53B7F0A721}" type="parTrans" cxnId="{7DEA37CA-1846-4B5E-B0B5-50D767DE3BCC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11829F2A-ECD7-4D8E-8B79-863000CD0637}" type="sibTrans" cxnId="{7DEA37CA-1846-4B5E-B0B5-50D767DE3BCC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72AB522B-BBB2-4196-A12C-C43DD9F4A303}">
      <dgm:prSet custT="1"/>
      <dgm:spPr/>
      <dgm:t>
        <a:bodyPr/>
        <a:lstStyle/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Puede ocasionar daños severos</a:t>
          </a:r>
        </a:p>
      </dgm:t>
    </dgm:pt>
    <dgm:pt modelId="{597D5280-5FC1-4BEA-A92E-93E572D15898}" type="parTrans" cxnId="{FB589DDB-645D-4506-83BE-D644F0D6522B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B1ABB596-902B-4188-A5E1-DD7BA6D8AE45}" type="sibTrans" cxnId="{FB589DDB-645D-4506-83BE-D644F0D6522B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48775D3A-F496-4535-881B-A0789FB4F9BE}">
      <dgm:prSet custT="1"/>
      <dgm:spPr/>
      <dgm:t>
        <a:bodyPr/>
        <a:lstStyle/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Causa daños graves</a:t>
          </a:r>
        </a:p>
      </dgm:t>
    </dgm:pt>
    <dgm:pt modelId="{C6640AF7-22C0-4850-B0EF-5612136F2F71}" type="parTrans" cxnId="{6C92C593-71F4-4FDC-9948-F451F5AF72EF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F4335B24-9B40-4A43-90F9-A0C48AED50AA}" type="sibTrans" cxnId="{6C92C593-71F4-4FDC-9948-F451F5AF72EF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8F715B2A-76DB-41E3-920D-2A67D85E61E0}">
      <dgm:prSet/>
      <dgm:spPr/>
      <dgm:t>
        <a:bodyPr/>
        <a:lstStyle/>
        <a:p>
          <a:pPr marL="0" indent="0" algn="ctr">
            <a:buNone/>
          </a:pPr>
          <a:r>
            <a:rPr lang="es-MX" dirty="0">
              <a:latin typeface="+mn-lt"/>
            </a:rPr>
            <a:t>Destrucción total a comunidades cercanas</a:t>
          </a:r>
        </a:p>
      </dgm:t>
    </dgm:pt>
    <dgm:pt modelId="{C7018700-28F0-4FA4-9A7A-697F4EE0FBF5}" type="parTrans" cxnId="{75AB2D97-76BA-41D4-819F-2DA719226274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944D477B-8E33-4D6E-BF6B-D5F1211BC3CA}" type="sibTrans" cxnId="{75AB2D97-76BA-41D4-819F-2DA719226274}">
      <dgm:prSet/>
      <dgm:spPr/>
      <dgm:t>
        <a:bodyPr/>
        <a:lstStyle/>
        <a:p>
          <a:pPr algn="ctr"/>
          <a:endParaRPr lang="es-MX">
            <a:latin typeface="+mn-lt"/>
          </a:endParaRPr>
        </a:p>
      </dgm:t>
    </dgm:pt>
    <dgm:pt modelId="{4274C4EA-51FF-4AAF-A8CB-DE4323CB6195}">
      <dgm:prSet custT="1"/>
      <dgm:spPr/>
      <dgm:t>
        <a:bodyPr/>
        <a:lstStyle/>
        <a:p>
          <a:pPr marL="0" indent="0" algn="ctr"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Ocasiona daños menores</a:t>
          </a:r>
        </a:p>
      </dgm:t>
    </dgm:pt>
    <dgm:pt modelId="{C670A672-2512-4D35-BFE2-40845BAD8EBE}" type="parTrans" cxnId="{2C9A667D-81DE-48B9-992A-C990B8A5AE37}">
      <dgm:prSet/>
      <dgm:spPr/>
      <dgm:t>
        <a:bodyPr/>
        <a:lstStyle/>
        <a:p>
          <a:endParaRPr lang="es-MX">
            <a:latin typeface="+mn-lt"/>
          </a:endParaRPr>
        </a:p>
      </dgm:t>
    </dgm:pt>
    <dgm:pt modelId="{B31AC8FC-DF7D-426C-9E64-122321C9E8B5}" type="sibTrans" cxnId="{2C9A667D-81DE-48B9-992A-C990B8A5AE37}">
      <dgm:prSet/>
      <dgm:spPr/>
      <dgm:t>
        <a:bodyPr/>
        <a:lstStyle/>
        <a:p>
          <a:endParaRPr lang="es-MX">
            <a:latin typeface="+mn-lt"/>
          </a:endParaRPr>
        </a:p>
      </dgm:t>
    </dgm:pt>
    <dgm:pt modelId="{54E7CFF9-12A0-449C-8843-EE1A1C42B79B}" type="pres">
      <dgm:prSet presAssocID="{1D1E0485-C993-490B-A273-1EC91DC3D355}" presName="rootnode" presStyleCnt="0">
        <dgm:presLayoutVars>
          <dgm:chMax/>
          <dgm:chPref/>
          <dgm:dir/>
          <dgm:animLvl val="lvl"/>
        </dgm:presLayoutVars>
      </dgm:prSet>
      <dgm:spPr/>
    </dgm:pt>
    <dgm:pt modelId="{370EAA1D-0550-4422-8D03-2F0579323848}" type="pres">
      <dgm:prSet presAssocID="{6B42B0DE-3233-42D3-AEB3-2043047842C2}" presName="composite" presStyleCnt="0"/>
      <dgm:spPr/>
    </dgm:pt>
    <dgm:pt modelId="{730B2D99-34AF-4463-A5D7-86DB476F251A}" type="pres">
      <dgm:prSet presAssocID="{6B42B0DE-3233-42D3-AEB3-2043047842C2}" presName="LShape" presStyleLbl="alignNode1" presStyleIdx="0" presStyleCnt="11" custLinFactNeighborX="-238" custLinFactNeighborY="0"/>
      <dgm:spPr>
        <a:solidFill>
          <a:srgbClr val="00B050"/>
        </a:solidFill>
        <a:ln>
          <a:noFill/>
        </a:ln>
      </dgm:spPr>
    </dgm:pt>
    <dgm:pt modelId="{6A0790E3-0C86-4AA0-8B9B-4E423531E5EE}" type="pres">
      <dgm:prSet presAssocID="{6B42B0DE-3233-42D3-AEB3-2043047842C2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D887CC68-1CBE-4B4F-80B3-482C7D639C33}" type="pres">
      <dgm:prSet presAssocID="{6B42B0DE-3233-42D3-AEB3-2043047842C2}" presName="Triangle" presStyleLbl="alignNode1" presStyleIdx="1" presStyleCnt="11"/>
      <dgm:spPr>
        <a:solidFill>
          <a:schemeClr val="accent6">
            <a:lumMod val="60000"/>
            <a:lumOff val="40000"/>
          </a:schemeClr>
        </a:solidFill>
        <a:ln>
          <a:noFill/>
        </a:ln>
      </dgm:spPr>
    </dgm:pt>
    <dgm:pt modelId="{EDF807BF-27CE-4774-A9B1-15075DA2D5B2}" type="pres">
      <dgm:prSet presAssocID="{33F45019-3BF2-400D-8640-4706BF65B21A}" presName="sibTrans" presStyleCnt="0"/>
      <dgm:spPr/>
    </dgm:pt>
    <dgm:pt modelId="{F264F427-0C91-4061-A4A2-72AAA2BC7806}" type="pres">
      <dgm:prSet presAssocID="{33F45019-3BF2-400D-8640-4706BF65B21A}" presName="space" presStyleCnt="0"/>
      <dgm:spPr/>
    </dgm:pt>
    <dgm:pt modelId="{524F7D30-F57E-4A3C-AF55-16DB11197862}" type="pres">
      <dgm:prSet presAssocID="{C5436FF6-D47D-40B7-955F-E08ADA9F6127}" presName="composite" presStyleCnt="0"/>
      <dgm:spPr/>
    </dgm:pt>
    <dgm:pt modelId="{C8553FF5-B8F0-4739-B409-10153C160654}" type="pres">
      <dgm:prSet presAssocID="{C5436FF6-D47D-40B7-955F-E08ADA9F6127}" presName="LShape" presStyleLbl="alignNode1" presStyleIdx="2" presStyleCnt="11"/>
      <dgm:spPr>
        <a:solidFill>
          <a:schemeClr val="accent6">
            <a:lumMod val="60000"/>
            <a:lumOff val="40000"/>
          </a:schemeClr>
        </a:solidFill>
        <a:ln>
          <a:noFill/>
        </a:ln>
      </dgm:spPr>
    </dgm:pt>
    <dgm:pt modelId="{2AC0B2A3-55A3-4CDE-9FE4-A92E757846A6}" type="pres">
      <dgm:prSet presAssocID="{C5436FF6-D47D-40B7-955F-E08ADA9F6127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BA365BDF-9BC2-4DEF-9C21-7DF490318289}" type="pres">
      <dgm:prSet presAssocID="{C5436FF6-D47D-40B7-955F-E08ADA9F6127}" presName="Triangle" presStyleLbl="alignNode1" presStyleIdx="3" presStyleCnt="11"/>
      <dgm:spPr>
        <a:solidFill>
          <a:schemeClr val="accent4"/>
        </a:solidFill>
        <a:ln>
          <a:noFill/>
        </a:ln>
      </dgm:spPr>
    </dgm:pt>
    <dgm:pt modelId="{8F595115-AC22-4236-8CFA-4E99B895914C}" type="pres">
      <dgm:prSet presAssocID="{48F6EDD4-4FEE-481C-8725-4C26ADD1EE54}" presName="sibTrans" presStyleCnt="0"/>
      <dgm:spPr/>
    </dgm:pt>
    <dgm:pt modelId="{05BF78DD-98AC-4F03-86F4-5FBB6E2488A9}" type="pres">
      <dgm:prSet presAssocID="{48F6EDD4-4FEE-481C-8725-4C26ADD1EE54}" presName="space" presStyleCnt="0"/>
      <dgm:spPr/>
    </dgm:pt>
    <dgm:pt modelId="{9A243743-C77E-47EB-8D57-96EBC5812114}" type="pres">
      <dgm:prSet presAssocID="{0DAF3339-43AA-4A9A-8DAF-CCEFD40EC6D8}" presName="composite" presStyleCnt="0"/>
      <dgm:spPr/>
    </dgm:pt>
    <dgm:pt modelId="{24B060BF-82A0-4E0F-A885-93FD9287D98B}" type="pres">
      <dgm:prSet presAssocID="{0DAF3339-43AA-4A9A-8DAF-CCEFD40EC6D8}" presName="LShape" presStyleLbl="alignNode1" presStyleIdx="4" presStyleCnt="11"/>
      <dgm:spPr>
        <a:solidFill>
          <a:schemeClr val="accent4"/>
        </a:solidFill>
        <a:ln>
          <a:noFill/>
        </a:ln>
      </dgm:spPr>
    </dgm:pt>
    <dgm:pt modelId="{481858A4-C3E8-41F2-8215-C370BB67E36E}" type="pres">
      <dgm:prSet presAssocID="{0DAF3339-43AA-4A9A-8DAF-CCEFD40EC6D8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D6E3406C-53BB-488C-8DE5-1E481B177C55}" type="pres">
      <dgm:prSet presAssocID="{0DAF3339-43AA-4A9A-8DAF-CCEFD40EC6D8}" presName="Triangle" presStyleLbl="alignNode1" presStyleIdx="5" presStyleCnt="11"/>
      <dgm:spPr>
        <a:solidFill>
          <a:schemeClr val="accent2"/>
        </a:solidFill>
        <a:ln>
          <a:noFill/>
        </a:ln>
      </dgm:spPr>
    </dgm:pt>
    <dgm:pt modelId="{8013AC99-9632-42BA-A879-DDD30F68B62C}" type="pres">
      <dgm:prSet presAssocID="{51F99B2B-B5B1-435E-8AA7-91AD33926149}" presName="sibTrans" presStyleCnt="0"/>
      <dgm:spPr/>
    </dgm:pt>
    <dgm:pt modelId="{98789608-8F20-4CBD-B1F6-BD5E6366B43A}" type="pres">
      <dgm:prSet presAssocID="{51F99B2B-B5B1-435E-8AA7-91AD33926149}" presName="space" presStyleCnt="0"/>
      <dgm:spPr/>
    </dgm:pt>
    <dgm:pt modelId="{01E70449-7CB7-4567-929F-88D52CF1A41A}" type="pres">
      <dgm:prSet presAssocID="{AF9FDB60-027C-44F2-B181-5D6F7DDDE640}" presName="composite" presStyleCnt="0"/>
      <dgm:spPr/>
    </dgm:pt>
    <dgm:pt modelId="{B0D45506-6E49-4204-B63F-446A41788556}" type="pres">
      <dgm:prSet presAssocID="{AF9FDB60-027C-44F2-B181-5D6F7DDDE640}" presName="LShape" presStyleLbl="alignNode1" presStyleIdx="6" presStyleCnt="11"/>
      <dgm:spPr>
        <a:solidFill>
          <a:schemeClr val="accent2"/>
        </a:solidFill>
        <a:ln>
          <a:noFill/>
        </a:ln>
      </dgm:spPr>
    </dgm:pt>
    <dgm:pt modelId="{3C2CBB23-41A4-411E-A243-4DB917B588E8}" type="pres">
      <dgm:prSet presAssocID="{AF9FDB60-027C-44F2-B181-5D6F7DDDE640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44708CBA-A0CB-49E2-9976-DC8906090F23}" type="pres">
      <dgm:prSet presAssocID="{AF9FDB60-027C-44F2-B181-5D6F7DDDE640}" presName="Triangle" presStyleLbl="alignNode1" presStyleIdx="7" presStyleCnt="11"/>
      <dgm:spPr>
        <a:solidFill>
          <a:srgbClr val="C00000"/>
        </a:solidFill>
        <a:ln>
          <a:noFill/>
        </a:ln>
      </dgm:spPr>
    </dgm:pt>
    <dgm:pt modelId="{6ED97AE7-FBCD-41F7-8C06-47D143330E2F}" type="pres">
      <dgm:prSet presAssocID="{E11360C5-569E-42F7-8692-96111A3FAB88}" presName="sibTrans" presStyleCnt="0"/>
      <dgm:spPr/>
    </dgm:pt>
    <dgm:pt modelId="{724ECDA3-83EE-4717-8482-558E1F906058}" type="pres">
      <dgm:prSet presAssocID="{E11360C5-569E-42F7-8692-96111A3FAB88}" presName="space" presStyleCnt="0"/>
      <dgm:spPr/>
    </dgm:pt>
    <dgm:pt modelId="{F0955581-24A5-4C6D-8FC6-47B17892A80C}" type="pres">
      <dgm:prSet presAssocID="{B08D7C10-27A4-439B-B622-A507D6EE7A37}" presName="composite" presStyleCnt="0"/>
      <dgm:spPr/>
    </dgm:pt>
    <dgm:pt modelId="{3AF77199-D3D7-46DB-A4B6-04D8015F0467}" type="pres">
      <dgm:prSet presAssocID="{B08D7C10-27A4-439B-B622-A507D6EE7A37}" presName="LShape" presStyleLbl="alignNode1" presStyleIdx="8" presStyleCnt="11"/>
      <dgm:spPr>
        <a:solidFill>
          <a:srgbClr val="C00000"/>
        </a:solidFill>
        <a:ln>
          <a:noFill/>
        </a:ln>
      </dgm:spPr>
    </dgm:pt>
    <dgm:pt modelId="{74EBE439-B217-4797-A69F-32EF30632735}" type="pres">
      <dgm:prSet presAssocID="{B08D7C10-27A4-439B-B622-A507D6EE7A37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E68DC505-C977-42C6-BED7-B73AB7FC052C}" type="pres">
      <dgm:prSet presAssocID="{B08D7C10-27A4-439B-B622-A507D6EE7A37}" presName="Triangle" presStyleLbl="alignNode1" presStyleIdx="9" presStyleCnt="11"/>
      <dgm:spPr>
        <a:solidFill>
          <a:schemeClr val="tx1"/>
        </a:solidFill>
        <a:ln>
          <a:noFill/>
        </a:ln>
      </dgm:spPr>
    </dgm:pt>
    <dgm:pt modelId="{DC1D3324-3863-4A28-A894-53E624602635}" type="pres">
      <dgm:prSet presAssocID="{ACED41D3-9D42-4444-9AE8-D33C543E36B5}" presName="sibTrans" presStyleCnt="0"/>
      <dgm:spPr/>
    </dgm:pt>
    <dgm:pt modelId="{8FF6429E-5BA4-479A-AD0A-8D50525C210D}" type="pres">
      <dgm:prSet presAssocID="{ACED41D3-9D42-4444-9AE8-D33C543E36B5}" presName="space" presStyleCnt="0"/>
      <dgm:spPr/>
    </dgm:pt>
    <dgm:pt modelId="{3F47BBF2-1293-455E-93B5-85BD291CA7BC}" type="pres">
      <dgm:prSet presAssocID="{22386083-8273-49C2-B5AB-1CD80A25FFE8}" presName="composite" presStyleCnt="0"/>
      <dgm:spPr/>
    </dgm:pt>
    <dgm:pt modelId="{2ADFCD76-5461-42FB-8222-1D2D3293C33F}" type="pres">
      <dgm:prSet presAssocID="{22386083-8273-49C2-B5AB-1CD80A25FFE8}" presName="LShape" presStyleLbl="alignNode1" presStyleIdx="10" presStyleCnt="11"/>
      <dgm:spPr>
        <a:solidFill>
          <a:schemeClr val="tx1"/>
        </a:solidFill>
        <a:ln>
          <a:noFill/>
        </a:ln>
      </dgm:spPr>
    </dgm:pt>
    <dgm:pt modelId="{541873F4-2249-4E10-A815-0CBA3E64E07F}" type="pres">
      <dgm:prSet presAssocID="{22386083-8273-49C2-B5AB-1CD80A25FFE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FBC7929-5C91-452D-AEB2-F6ADFD405315}" type="presOf" srcId="{B08D7C10-27A4-439B-B622-A507D6EE7A37}" destId="{74EBE439-B217-4797-A69F-32EF30632735}" srcOrd="0" destOrd="0" presId="urn:microsoft.com/office/officeart/2009/3/layout/StepUpProcess"/>
    <dgm:cxn modelId="{A6B1912C-73C2-4DB3-B399-FFC0B821C2AC}" srcId="{1D1E0485-C993-490B-A273-1EC91DC3D355}" destId="{AF9FDB60-027C-44F2-B181-5D6F7DDDE640}" srcOrd="3" destOrd="0" parTransId="{D2753602-895D-4406-8D0F-CA83B758EBE5}" sibTransId="{E11360C5-569E-42F7-8692-96111A3FAB88}"/>
    <dgm:cxn modelId="{CADC9C35-6B58-4E4E-9C83-C9BFAD4B2B2C}" type="presOf" srcId="{6B42B0DE-3233-42D3-AEB3-2043047842C2}" destId="{6A0790E3-0C86-4AA0-8B9B-4E423531E5EE}" srcOrd="0" destOrd="0" presId="urn:microsoft.com/office/officeart/2009/3/layout/StepUpProcess"/>
    <dgm:cxn modelId="{C12BEB5B-C94E-4C97-B300-E4E51A79F506}" type="presOf" srcId="{A3DC44EB-3010-4FD8-9CEC-EE0269C4602E}" destId="{2AC0B2A3-55A3-4CDE-9FE4-A92E757846A6}" srcOrd="0" destOrd="1" presId="urn:microsoft.com/office/officeart/2009/3/layout/StepUpProcess"/>
    <dgm:cxn modelId="{9419A544-6F33-47A0-AA05-DE305F2DAA3B}" srcId="{1D1E0485-C993-490B-A273-1EC91DC3D355}" destId="{22386083-8273-49C2-B5AB-1CD80A25FFE8}" srcOrd="5" destOrd="0" parTransId="{3BAC50E0-94E6-4C38-A9AE-051F0EFF69FE}" sibTransId="{6A14FBBA-0254-4FB7-A49B-03A23DCE51D5}"/>
    <dgm:cxn modelId="{6264B044-5E80-4117-B12B-3BD1E166123E}" type="presOf" srcId="{48775D3A-F496-4535-881B-A0789FB4F9BE}" destId="{74EBE439-B217-4797-A69F-32EF30632735}" srcOrd="0" destOrd="1" presId="urn:microsoft.com/office/officeart/2009/3/layout/StepUpProcess"/>
    <dgm:cxn modelId="{2843C566-9EBC-4FEF-AA31-F041A594EA2C}" srcId="{6B42B0DE-3233-42D3-AEB3-2043047842C2}" destId="{9C0799F2-4A5D-41A9-9FC9-4F16915139AC}" srcOrd="0" destOrd="0" parTransId="{2682358D-AC90-4BCD-A19C-93C5EC07EA33}" sibTransId="{09BC2A43-C836-41FA-8FCB-6AED355F4583}"/>
    <dgm:cxn modelId="{F0CA6E67-7808-4989-A814-36A7A2707F75}" type="presOf" srcId="{1D1E0485-C993-490B-A273-1EC91DC3D355}" destId="{54E7CFF9-12A0-449C-8843-EE1A1C42B79B}" srcOrd="0" destOrd="0" presId="urn:microsoft.com/office/officeart/2009/3/layout/StepUpProcess"/>
    <dgm:cxn modelId="{1A437947-EBD6-4B62-AA51-5BDA7B2CF3A7}" srcId="{1D1E0485-C993-490B-A273-1EC91DC3D355}" destId="{B08D7C10-27A4-439B-B622-A507D6EE7A37}" srcOrd="4" destOrd="0" parTransId="{7224EF08-EFF8-4480-AB4F-E7C00219D44F}" sibTransId="{ACED41D3-9D42-4444-9AE8-D33C543E36B5}"/>
    <dgm:cxn modelId="{FA588C50-9FCB-4956-9CC1-C34983CD990E}" type="presOf" srcId="{22386083-8273-49C2-B5AB-1CD80A25FFE8}" destId="{541873F4-2249-4E10-A815-0CBA3E64E07F}" srcOrd="0" destOrd="0" presId="urn:microsoft.com/office/officeart/2009/3/layout/StepUpProcess"/>
    <dgm:cxn modelId="{2C9A667D-81DE-48B9-992A-C990B8A5AE37}" srcId="{C5436FF6-D47D-40B7-955F-E08ADA9F6127}" destId="{4274C4EA-51FF-4AAF-A8CB-DE4323CB6195}" srcOrd="1" destOrd="0" parTransId="{C670A672-2512-4D35-BFE2-40845BAD8EBE}" sibTransId="{B31AC8FC-DF7D-426C-9E64-122321C9E8B5}"/>
    <dgm:cxn modelId="{E597A391-F6D3-4359-B1A4-8B127857B171}" srcId="{1D1E0485-C993-490B-A273-1EC91DC3D355}" destId="{0DAF3339-43AA-4A9A-8DAF-CCEFD40EC6D8}" srcOrd="2" destOrd="0" parTransId="{FC45FD0D-5480-49EC-A712-C825518E151B}" sibTransId="{51F99B2B-B5B1-435E-8AA7-91AD33926149}"/>
    <dgm:cxn modelId="{6C92C593-71F4-4FDC-9948-F451F5AF72EF}" srcId="{B08D7C10-27A4-439B-B622-A507D6EE7A37}" destId="{48775D3A-F496-4535-881B-A0789FB4F9BE}" srcOrd="0" destOrd="0" parTransId="{C6640AF7-22C0-4850-B0EF-5612136F2F71}" sibTransId="{F4335B24-9B40-4A43-90F9-A0C48AED50AA}"/>
    <dgm:cxn modelId="{75AB2D97-76BA-41D4-819F-2DA719226274}" srcId="{22386083-8273-49C2-B5AB-1CD80A25FFE8}" destId="{8F715B2A-76DB-41E3-920D-2A67D85E61E0}" srcOrd="0" destOrd="0" parTransId="{C7018700-28F0-4FA4-9A7A-697F4EE0FBF5}" sibTransId="{944D477B-8E33-4D6E-BF6B-D5F1211BC3CA}"/>
    <dgm:cxn modelId="{1B65A398-5ADF-47AF-BCDD-C5895F07E25E}" srcId="{1D1E0485-C993-490B-A273-1EC91DC3D355}" destId="{C5436FF6-D47D-40B7-955F-E08ADA9F6127}" srcOrd="1" destOrd="0" parTransId="{FB49C6AB-1AE6-4873-8663-5895198F55F7}" sibTransId="{48F6EDD4-4FEE-481C-8725-4C26ADD1EE54}"/>
    <dgm:cxn modelId="{5E325E9A-1D50-4452-8BE8-08926491A0E8}" type="presOf" srcId="{72AB522B-BBB2-4196-A12C-C43DD9F4A303}" destId="{3C2CBB23-41A4-411E-A243-4DB917B588E8}" srcOrd="0" destOrd="1" presId="urn:microsoft.com/office/officeart/2009/3/layout/StepUpProcess"/>
    <dgm:cxn modelId="{AD9B629E-E9BF-44DE-B790-1D7CC2215FD9}" type="presOf" srcId="{8F715B2A-76DB-41E3-920D-2A67D85E61E0}" destId="{541873F4-2249-4E10-A815-0CBA3E64E07F}" srcOrd="0" destOrd="1" presId="urn:microsoft.com/office/officeart/2009/3/layout/StepUpProcess"/>
    <dgm:cxn modelId="{C68D29A8-CC1F-4C37-A821-5CB280E8592B}" type="presOf" srcId="{0DAF3339-43AA-4A9A-8DAF-CCEFD40EC6D8}" destId="{481858A4-C3E8-41F2-8215-C370BB67E36E}" srcOrd="0" destOrd="0" presId="urn:microsoft.com/office/officeart/2009/3/layout/StepUpProcess"/>
    <dgm:cxn modelId="{C2CF8FB7-D907-4FFE-9B21-D147B844B8F8}" type="presOf" srcId="{AF9FDB60-027C-44F2-B181-5D6F7DDDE640}" destId="{3C2CBB23-41A4-411E-A243-4DB917B588E8}" srcOrd="0" destOrd="0" presId="urn:microsoft.com/office/officeart/2009/3/layout/StepUpProcess"/>
    <dgm:cxn modelId="{4DB2E7BF-B5D4-4820-8682-078966896BDE}" type="presOf" srcId="{9C0799F2-4A5D-41A9-9FC9-4F16915139AC}" destId="{6A0790E3-0C86-4AA0-8B9B-4E423531E5EE}" srcOrd="0" destOrd="1" presId="urn:microsoft.com/office/officeart/2009/3/layout/StepUpProcess"/>
    <dgm:cxn modelId="{7DEA37CA-1846-4B5E-B0B5-50D767DE3BCC}" srcId="{C5436FF6-D47D-40B7-955F-E08ADA9F6127}" destId="{A3DC44EB-3010-4FD8-9CEC-EE0269C4602E}" srcOrd="0" destOrd="0" parTransId="{1B82317E-23AF-423E-BA2A-FD53B7F0A721}" sibTransId="{11829F2A-ECD7-4D8E-8B79-863000CD0637}"/>
    <dgm:cxn modelId="{BC849BCC-19A3-4D3C-B069-9335BC803B55}" type="presOf" srcId="{C5436FF6-D47D-40B7-955F-E08ADA9F6127}" destId="{2AC0B2A3-55A3-4CDE-9FE4-A92E757846A6}" srcOrd="0" destOrd="0" presId="urn:microsoft.com/office/officeart/2009/3/layout/StepUpProcess"/>
    <dgm:cxn modelId="{CDFCA0D8-34D0-4E4B-BDB0-F9E4C554C592}" srcId="{1D1E0485-C993-490B-A273-1EC91DC3D355}" destId="{6B42B0DE-3233-42D3-AEB3-2043047842C2}" srcOrd="0" destOrd="0" parTransId="{F1A6B227-6AD0-4F5E-BA74-B6242A72D679}" sibTransId="{33F45019-3BF2-400D-8640-4706BF65B21A}"/>
    <dgm:cxn modelId="{FB589DDB-645D-4506-83BE-D644F0D6522B}" srcId="{AF9FDB60-027C-44F2-B181-5D6F7DDDE640}" destId="{72AB522B-BBB2-4196-A12C-C43DD9F4A303}" srcOrd="0" destOrd="0" parTransId="{597D5280-5FC1-4BEA-A92E-93E572D15898}" sibTransId="{B1ABB596-902B-4188-A5E1-DD7BA6D8AE45}"/>
    <dgm:cxn modelId="{1BE4DDF6-572F-40E3-95C9-79D2571A5C01}" type="presOf" srcId="{4274C4EA-51FF-4AAF-A8CB-DE4323CB6195}" destId="{2AC0B2A3-55A3-4CDE-9FE4-A92E757846A6}" srcOrd="0" destOrd="2" presId="urn:microsoft.com/office/officeart/2009/3/layout/StepUpProcess"/>
    <dgm:cxn modelId="{B5E31CD1-BEBE-4BF9-897D-98F13CFC3712}" type="presParOf" srcId="{54E7CFF9-12A0-449C-8843-EE1A1C42B79B}" destId="{370EAA1D-0550-4422-8D03-2F0579323848}" srcOrd="0" destOrd="0" presId="urn:microsoft.com/office/officeart/2009/3/layout/StepUpProcess"/>
    <dgm:cxn modelId="{450CAB22-9F47-45BF-9EAA-23FE54A4C17D}" type="presParOf" srcId="{370EAA1D-0550-4422-8D03-2F0579323848}" destId="{730B2D99-34AF-4463-A5D7-86DB476F251A}" srcOrd="0" destOrd="0" presId="urn:microsoft.com/office/officeart/2009/3/layout/StepUpProcess"/>
    <dgm:cxn modelId="{249855F2-8EA7-45D5-9EC9-455FE1858CBC}" type="presParOf" srcId="{370EAA1D-0550-4422-8D03-2F0579323848}" destId="{6A0790E3-0C86-4AA0-8B9B-4E423531E5EE}" srcOrd="1" destOrd="0" presId="urn:microsoft.com/office/officeart/2009/3/layout/StepUpProcess"/>
    <dgm:cxn modelId="{A2204E20-5299-4B95-A4A5-95E0B5EAA814}" type="presParOf" srcId="{370EAA1D-0550-4422-8D03-2F0579323848}" destId="{D887CC68-1CBE-4B4F-80B3-482C7D639C33}" srcOrd="2" destOrd="0" presId="urn:microsoft.com/office/officeart/2009/3/layout/StepUpProcess"/>
    <dgm:cxn modelId="{742FE268-2956-4ADA-90DB-FE844B5BA770}" type="presParOf" srcId="{54E7CFF9-12A0-449C-8843-EE1A1C42B79B}" destId="{EDF807BF-27CE-4774-A9B1-15075DA2D5B2}" srcOrd="1" destOrd="0" presId="urn:microsoft.com/office/officeart/2009/3/layout/StepUpProcess"/>
    <dgm:cxn modelId="{483BC5A6-F73D-4FAD-B48C-3AED3CBA404E}" type="presParOf" srcId="{EDF807BF-27CE-4774-A9B1-15075DA2D5B2}" destId="{F264F427-0C91-4061-A4A2-72AAA2BC7806}" srcOrd="0" destOrd="0" presId="urn:microsoft.com/office/officeart/2009/3/layout/StepUpProcess"/>
    <dgm:cxn modelId="{57881AD6-5237-434F-A610-4ADA38AA5DB0}" type="presParOf" srcId="{54E7CFF9-12A0-449C-8843-EE1A1C42B79B}" destId="{524F7D30-F57E-4A3C-AF55-16DB11197862}" srcOrd="2" destOrd="0" presId="urn:microsoft.com/office/officeart/2009/3/layout/StepUpProcess"/>
    <dgm:cxn modelId="{A08ECDDC-DC49-4E29-9933-63DB9FC7D7B8}" type="presParOf" srcId="{524F7D30-F57E-4A3C-AF55-16DB11197862}" destId="{C8553FF5-B8F0-4739-B409-10153C160654}" srcOrd="0" destOrd="0" presId="urn:microsoft.com/office/officeart/2009/3/layout/StepUpProcess"/>
    <dgm:cxn modelId="{42845C46-FE53-4ABC-B6B2-0F72FDDBA0FF}" type="presParOf" srcId="{524F7D30-F57E-4A3C-AF55-16DB11197862}" destId="{2AC0B2A3-55A3-4CDE-9FE4-A92E757846A6}" srcOrd="1" destOrd="0" presId="urn:microsoft.com/office/officeart/2009/3/layout/StepUpProcess"/>
    <dgm:cxn modelId="{AD991A0B-DE48-45A0-8590-F073CF2BC5CC}" type="presParOf" srcId="{524F7D30-F57E-4A3C-AF55-16DB11197862}" destId="{BA365BDF-9BC2-4DEF-9C21-7DF490318289}" srcOrd="2" destOrd="0" presId="urn:microsoft.com/office/officeart/2009/3/layout/StepUpProcess"/>
    <dgm:cxn modelId="{8B74C47E-8C80-4525-878E-0B266B65084B}" type="presParOf" srcId="{54E7CFF9-12A0-449C-8843-EE1A1C42B79B}" destId="{8F595115-AC22-4236-8CFA-4E99B895914C}" srcOrd="3" destOrd="0" presId="urn:microsoft.com/office/officeart/2009/3/layout/StepUpProcess"/>
    <dgm:cxn modelId="{04271A51-5A56-48A7-BAFF-E76779C7EB98}" type="presParOf" srcId="{8F595115-AC22-4236-8CFA-4E99B895914C}" destId="{05BF78DD-98AC-4F03-86F4-5FBB6E2488A9}" srcOrd="0" destOrd="0" presId="urn:microsoft.com/office/officeart/2009/3/layout/StepUpProcess"/>
    <dgm:cxn modelId="{095C55AA-9DB9-442E-A57F-305D5A5F1328}" type="presParOf" srcId="{54E7CFF9-12A0-449C-8843-EE1A1C42B79B}" destId="{9A243743-C77E-47EB-8D57-96EBC5812114}" srcOrd="4" destOrd="0" presId="urn:microsoft.com/office/officeart/2009/3/layout/StepUpProcess"/>
    <dgm:cxn modelId="{177BB892-6435-47E2-AFCE-9467C70566B9}" type="presParOf" srcId="{9A243743-C77E-47EB-8D57-96EBC5812114}" destId="{24B060BF-82A0-4E0F-A885-93FD9287D98B}" srcOrd="0" destOrd="0" presId="urn:microsoft.com/office/officeart/2009/3/layout/StepUpProcess"/>
    <dgm:cxn modelId="{243B9D75-9D90-47CC-A9AE-9B3EF2658D69}" type="presParOf" srcId="{9A243743-C77E-47EB-8D57-96EBC5812114}" destId="{481858A4-C3E8-41F2-8215-C370BB67E36E}" srcOrd="1" destOrd="0" presId="urn:microsoft.com/office/officeart/2009/3/layout/StepUpProcess"/>
    <dgm:cxn modelId="{9AF5E997-FFFB-4FF3-85D9-D828980680A6}" type="presParOf" srcId="{9A243743-C77E-47EB-8D57-96EBC5812114}" destId="{D6E3406C-53BB-488C-8DE5-1E481B177C55}" srcOrd="2" destOrd="0" presId="urn:microsoft.com/office/officeart/2009/3/layout/StepUpProcess"/>
    <dgm:cxn modelId="{BE609859-F500-4AC6-AD42-026BB4DCAEED}" type="presParOf" srcId="{54E7CFF9-12A0-449C-8843-EE1A1C42B79B}" destId="{8013AC99-9632-42BA-A879-DDD30F68B62C}" srcOrd="5" destOrd="0" presId="urn:microsoft.com/office/officeart/2009/3/layout/StepUpProcess"/>
    <dgm:cxn modelId="{1F1F4536-B030-42C3-A710-8E7A524D5D3C}" type="presParOf" srcId="{8013AC99-9632-42BA-A879-DDD30F68B62C}" destId="{98789608-8F20-4CBD-B1F6-BD5E6366B43A}" srcOrd="0" destOrd="0" presId="urn:microsoft.com/office/officeart/2009/3/layout/StepUpProcess"/>
    <dgm:cxn modelId="{525EAC2B-D078-460F-BE74-F4F40F8538B9}" type="presParOf" srcId="{54E7CFF9-12A0-449C-8843-EE1A1C42B79B}" destId="{01E70449-7CB7-4567-929F-88D52CF1A41A}" srcOrd="6" destOrd="0" presId="urn:microsoft.com/office/officeart/2009/3/layout/StepUpProcess"/>
    <dgm:cxn modelId="{F58A61C6-C9A4-4CF0-93C2-3BBA2B724876}" type="presParOf" srcId="{01E70449-7CB7-4567-929F-88D52CF1A41A}" destId="{B0D45506-6E49-4204-B63F-446A41788556}" srcOrd="0" destOrd="0" presId="urn:microsoft.com/office/officeart/2009/3/layout/StepUpProcess"/>
    <dgm:cxn modelId="{524106D9-A49E-48F6-B3C6-6EA6CB8742EF}" type="presParOf" srcId="{01E70449-7CB7-4567-929F-88D52CF1A41A}" destId="{3C2CBB23-41A4-411E-A243-4DB917B588E8}" srcOrd="1" destOrd="0" presId="urn:microsoft.com/office/officeart/2009/3/layout/StepUpProcess"/>
    <dgm:cxn modelId="{B3D92602-CD3F-4257-AC0F-96639721401E}" type="presParOf" srcId="{01E70449-7CB7-4567-929F-88D52CF1A41A}" destId="{44708CBA-A0CB-49E2-9976-DC8906090F23}" srcOrd="2" destOrd="0" presId="urn:microsoft.com/office/officeart/2009/3/layout/StepUpProcess"/>
    <dgm:cxn modelId="{94FE8894-F8EF-4961-B48F-38B4D6C357A8}" type="presParOf" srcId="{54E7CFF9-12A0-449C-8843-EE1A1C42B79B}" destId="{6ED97AE7-FBCD-41F7-8C06-47D143330E2F}" srcOrd="7" destOrd="0" presId="urn:microsoft.com/office/officeart/2009/3/layout/StepUpProcess"/>
    <dgm:cxn modelId="{A2FB57F3-AA79-45A1-9AEF-3CEF86670D07}" type="presParOf" srcId="{6ED97AE7-FBCD-41F7-8C06-47D143330E2F}" destId="{724ECDA3-83EE-4717-8482-558E1F906058}" srcOrd="0" destOrd="0" presId="urn:microsoft.com/office/officeart/2009/3/layout/StepUpProcess"/>
    <dgm:cxn modelId="{C9199D4F-E1FC-4CFB-A2AA-DAC5B9289983}" type="presParOf" srcId="{54E7CFF9-12A0-449C-8843-EE1A1C42B79B}" destId="{F0955581-24A5-4C6D-8FC6-47B17892A80C}" srcOrd="8" destOrd="0" presId="urn:microsoft.com/office/officeart/2009/3/layout/StepUpProcess"/>
    <dgm:cxn modelId="{4BF64D88-25CD-48E0-9E03-C6BB786617BB}" type="presParOf" srcId="{F0955581-24A5-4C6D-8FC6-47B17892A80C}" destId="{3AF77199-D3D7-46DB-A4B6-04D8015F0467}" srcOrd="0" destOrd="0" presId="urn:microsoft.com/office/officeart/2009/3/layout/StepUpProcess"/>
    <dgm:cxn modelId="{9A0668FA-F227-420C-B925-998D4BEAE169}" type="presParOf" srcId="{F0955581-24A5-4C6D-8FC6-47B17892A80C}" destId="{74EBE439-B217-4797-A69F-32EF30632735}" srcOrd="1" destOrd="0" presId="urn:microsoft.com/office/officeart/2009/3/layout/StepUpProcess"/>
    <dgm:cxn modelId="{2ACF551B-5239-46CB-AACD-7A8E00E7020B}" type="presParOf" srcId="{F0955581-24A5-4C6D-8FC6-47B17892A80C}" destId="{E68DC505-C977-42C6-BED7-B73AB7FC052C}" srcOrd="2" destOrd="0" presId="urn:microsoft.com/office/officeart/2009/3/layout/StepUpProcess"/>
    <dgm:cxn modelId="{A3895BBE-EE0F-4C5D-A5CB-A15894D3DAE0}" type="presParOf" srcId="{54E7CFF9-12A0-449C-8843-EE1A1C42B79B}" destId="{DC1D3324-3863-4A28-A894-53E624602635}" srcOrd="9" destOrd="0" presId="urn:microsoft.com/office/officeart/2009/3/layout/StepUpProcess"/>
    <dgm:cxn modelId="{EC8B2F3F-4467-48B8-A423-315C3A4E9FB9}" type="presParOf" srcId="{DC1D3324-3863-4A28-A894-53E624602635}" destId="{8FF6429E-5BA4-479A-AD0A-8D50525C210D}" srcOrd="0" destOrd="0" presId="urn:microsoft.com/office/officeart/2009/3/layout/StepUpProcess"/>
    <dgm:cxn modelId="{5477F2C0-33D1-462A-9058-D3C661CF5C4F}" type="presParOf" srcId="{54E7CFF9-12A0-449C-8843-EE1A1C42B79B}" destId="{3F47BBF2-1293-455E-93B5-85BD291CA7BC}" srcOrd="10" destOrd="0" presId="urn:microsoft.com/office/officeart/2009/3/layout/StepUpProcess"/>
    <dgm:cxn modelId="{07B1FE36-087B-40D8-92B6-2DB8983BA237}" type="presParOf" srcId="{3F47BBF2-1293-455E-93B5-85BD291CA7BC}" destId="{2ADFCD76-5461-42FB-8222-1D2D3293C33F}" srcOrd="0" destOrd="0" presId="urn:microsoft.com/office/officeart/2009/3/layout/StepUpProcess"/>
    <dgm:cxn modelId="{61B26D08-746C-4983-990F-EDEFB742EB39}" type="presParOf" srcId="{3F47BBF2-1293-455E-93B5-85BD291CA7BC}" destId="{541873F4-2249-4E10-A815-0CBA3E64E07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3F05D6-3CC3-43C3-87C2-F93C8DEBAE94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A148045-7CCB-4574-99BA-0CA2C6423765}">
      <dgm:prSet phldrT="[Texto]"/>
      <dgm:spPr/>
      <dgm:t>
        <a:bodyPr/>
        <a:lstStyle/>
        <a:p>
          <a:r>
            <a:rPr lang="es-MX" b="1" dirty="0"/>
            <a:t>1</a:t>
          </a:r>
        </a:p>
      </dgm:t>
    </dgm:pt>
    <dgm:pt modelId="{E1771C4C-19CC-42AE-BB2E-1C730AF5CEC8}" type="parTrans" cxnId="{7ECB519D-B0C8-46A7-AC13-EFDDD650DECF}">
      <dgm:prSet/>
      <dgm:spPr/>
      <dgm:t>
        <a:bodyPr/>
        <a:lstStyle/>
        <a:p>
          <a:endParaRPr lang="es-MX" b="1"/>
        </a:p>
      </dgm:t>
    </dgm:pt>
    <dgm:pt modelId="{D04C72E5-998A-4458-9517-83C90A716394}" type="sibTrans" cxnId="{7ECB519D-B0C8-46A7-AC13-EFDDD650DECF}">
      <dgm:prSet/>
      <dgm:spPr/>
      <dgm:t>
        <a:bodyPr/>
        <a:lstStyle/>
        <a:p>
          <a:endParaRPr lang="es-MX" b="1"/>
        </a:p>
      </dgm:t>
    </dgm:pt>
    <dgm:pt modelId="{6803A54F-1DAB-4EF0-A335-C6AA2F09F973}">
      <dgm:prSet phldrT="[Texto]"/>
      <dgm:spPr/>
      <dgm:t>
        <a:bodyPr/>
        <a:lstStyle/>
        <a:p>
          <a:r>
            <a:rPr lang="es-MX" b="1" dirty="0"/>
            <a:t>2</a:t>
          </a:r>
        </a:p>
      </dgm:t>
    </dgm:pt>
    <dgm:pt modelId="{2E7D87E6-CB03-4E5C-A52D-982EF9127B7C}" type="parTrans" cxnId="{C33BD56D-5090-4571-97A6-A71DCE780FD1}">
      <dgm:prSet/>
      <dgm:spPr/>
      <dgm:t>
        <a:bodyPr/>
        <a:lstStyle/>
        <a:p>
          <a:endParaRPr lang="es-MX" b="1"/>
        </a:p>
      </dgm:t>
    </dgm:pt>
    <dgm:pt modelId="{BBD552CD-EE46-43D4-AC00-EDD350B3E127}" type="sibTrans" cxnId="{C33BD56D-5090-4571-97A6-A71DCE780FD1}">
      <dgm:prSet/>
      <dgm:spPr/>
      <dgm:t>
        <a:bodyPr/>
        <a:lstStyle/>
        <a:p>
          <a:endParaRPr lang="es-MX" b="1"/>
        </a:p>
      </dgm:t>
    </dgm:pt>
    <dgm:pt modelId="{CB7BA272-6592-47BD-914F-CC0804C02EAB}">
      <dgm:prSet phldrT="[Texto]"/>
      <dgm:spPr/>
      <dgm:t>
        <a:bodyPr/>
        <a:lstStyle/>
        <a:p>
          <a:r>
            <a:rPr lang="es-MX" b="1" dirty="0"/>
            <a:t>3</a:t>
          </a:r>
        </a:p>
      </dgm:t>
    </dgm:pt>
    <dgm:pt modelId="{E704C819-1700-4092-8C67-C7258C637379}" type="parTrans" cxnId="{D9023891-B16D-4023-AA40-3CF033B42945}">
      <dgm:prSet/>
      <dgm:spPr/>
      <dgm:t>
        <a:bodyPr/>
        <a:lstStyle/>
        <a:p>
          <a:endParaRPr lang="es-MX" b="1"/>
        </a:p>
      </dgm:t>
    </dgm:pt>
    <dgm:pt modelId="{28626652-CA4D-45FE-B1EB-14A73C4C8ED1}" type="sibTrans" cxnId="{D9023891-B16D-4023-AA40-3CF033B42945}">
      <dgm:prSet/>
      <dgm:spPr/>
      <dgm:t>
        <a:bodyPr/>
        <a:lstStyle/>
        <a:p>
          <a:endParaRPr lang="es-MX" b="1"/>
        </a:p>
      </dgm:t>
    </dgm:pt>
    <dgm:pt modelId="{7139054C-AE00-4E9E-B74C-A8D3BE227956}">
      <dgm:prSet phldrT="[Texto]"/>
      <dgm:spPr/>
      <dgm:t>
        <a:bodyPr/>
        <a:lstStyle/>
        <a:p>
          <a:r>
            <a:rPr lang="es-MX" b="1" dirty="0"/>
            <a:t>4</a:t>
          </a:r>
        </a:p>
      </dgm:t>
    </dgm:pt>
    <dgm:pt modelId="{E6F1AD2E-FFC3-4F22-A917-3807BA5A40D4}" type="parTrans" cxnId="{AE0F44ED-7042-4CB5-ABC3-4ECCF5A8D70C}">
      <dgm:prSet/>
      <dgm:spPr/>
      <dgm:t>
        <a:bodyPr/>
        <a:lstStyle/>
        <a:p>
          <a:endParaRPr lang="es-MX" b="1"/>
        </a:p>
      </dgm:t>
    </dgm:pt>
    <dgm:pt modelId="{E6668B58-E7F7-4F7B-99BE-137465695220}" type="sibTrans" cxnId="{AE0F44ED-7042-4CB5-ABC3-4ECCF5A8D70C}">
      <dgm:prSet/>
      <dgm:spPr/>
      <dgm:t>
        <a:bodyPr/>
        <a:lstStyle/>
        <a:p>
          <a:endParaRPr lang="es-MX" b="1"/>
        </a:p>
      </dgm:t>
    </dgm:pt>
    <dgm:pt modelId="{2FA86A6F-0B5D-40FB-948C-BBE83083183A}" type="pres">
      <dgm:prSet presAssocID="{8C3F05D6-3CC3-43C3-87C2-F93C8DEBAE94}" presName="Name0" presStyleCnt="0">
        <dgm:presLayoutVars>
          <dgm:dir/>
          <dgm:resizeHandles val="exact"/>
        </dgm:presLayoutVars>
      </dgm:prSet>
      <dgm:spPr/>
    </dgm:pt>
    <dgm:pt modelId="{3024950B-0E90-4A8D-9A01-B0DA1C3A77F8}" type="pres">
      <dgm:prSet presAssocID="{4A148045-7CCB-4574-99BA-0CA2C6423765}" presName="node" presStyleLbl="node1" presStyleIdx="0" presStyleCnt="4">
        <dgm:presLayoutVars>
          <dgm:bulletEnabled val="1"/>
        </dgm:presLayoutVars>
      </dgm:prSet>
      <dgm:spPr/>
    </dgm:pt>
    <dgm:pt modelId="{59E8EDD9-98EE-4932-BC32-9AA9FE7F565F}" type="pres">
      <dgm:prSet presAssocID="{D04C72E5-998A-4458-9517-83C90A716394}" presName="sibTrans" presStyleLbl="sibTrans2D1" presStyleIdx="0" presStyleCnt="3"/>
      <dgm:spPr/>
    </dgm:pt>
    <dgm:pt modelId="{2E9EB869-1394-419B-A631-7BB9EB4B701A}" type="pres">
      <dgm:prSet presAssocID="{D04C72E5-998A-4458-9517-83C90A716394}" presName="connectorText" presStyleLbl="sibTrans2D1" presStyleIdx="0" presStyleCnt="3"/>
      <dgm:spPr/>
    </dgm:pt>
    <dgm:pt modelId="{A5F4AC82-1C97-4E79-8464-735B1F42D51F}" type="pres">
      <dgm:prSet presAssocID="{6803A54F-1DAB-4EF0-A335-C6AA2F09F973}" presName="node" presStyleLbl="node1" presStyleIdx="1" presStyleCnt="4">
        <dgm:presLayoutVars>
          <dgm:bulletEnabled val="1"/>
        </dgm:presLayoutVars>
      </dgm:prSet>
      <dgm:spPr/>
    </dgm:pt>
    <dgm:pt modelId="{7C14B502-B553-49B4-B6C2-C864FBCD8482}" type="pres">
      <dgm:prSet presAssocID="{BBD552CD-EE46-43D4-AC00-EDD350B3E127}" presName="sibTrans" presStyleLbl="sibTrans2D1" presStyleIdx="1" presStyleCnt="3"/>
      <dgm:spPr/>
    </dgm:pt>
    <dgm:pt modelId="{40705729-45EF-4181-9104-68B955B76C95}" type="pres">
      <dgm:prSet presAssocID="{BBD552CD-EE46-43D4-AC00-EDD350B3E127}" presName="connectorText" presStyleLbl="sibTrans2D1" presStyleIdx="1" presStyleCnt="3"/>
      <dgm:spPr/>
    </dgm:pt>
    <dgm:pt modelId="{6BA1A238-2694-498F-995B-448D3DE0473D}" type="pres">
      <dgm:prSet presAssocID="{CB7BA272-6592-47BD-914F-CC0804C02EAB}" presName="node" presStyleLbl="node1" presStyleIdx="2" presStyleCnt="4">
        <dgm:presLayoutVars>
          <dgm:bulletEnabled val="1"/>
        </dgm:presLayoutVars>
      </dgm:prSet>
      <dgm:spPr/>
    </dgm:pt>
    <dgm:pt modelId="{4094CE1C-4AF8-4088-9DA0-548A878E3260}" type="pres">
      <dgm:prSet presAssocID="{28626652-CA4D-45FE-B1EB-14A73C4C8ED1}" presName="sibTrans" presStyleLbl="sibTrans2D1" presStyleIdx="2" presStyleCnt="3"/>
      <dgm:spPr/>
    </dgm:pt>
    <dgm:pt modelId="{22288322-EEDD-413D-8F6A-35E1297E492B}" type="pres">
      <dgm:prSet presAssocID="{28626652-CA4D-45FE-B1EB-14A73C4C8ED1}" presName="connectorText" presStyleLbl="sibTrans2D1" presStyleIdx="2" presStyleCnt="3"/>
      <dgm:spPr/>
    </dgm:pt>
    <dgm:pt modelId="{DD1A68C9-0256-4E9A-AF10-87EF2629E3BA}" type="pres">
      <dgm:prSet presAssocID="{7139054C-AE00-4E9E-B74C-A8D3BE227956}" presName="node" presStyleLbl="node1" presStyleIdx="3" presStyleCnt="4">
        <dgm:presLayoutVars>
          <dgm:bulletEnabled val="1"/>
        </dgm:presLayoutVars>
      </dgm:prSet>
      <dgm:spPr/>
    </dgm:pt>
  </dgm:ptLst>
  <dgm:cxnLst>
    <dgm:cxn modelId="{760F9C05-B2FB-45D4-92D2-6D795FE09ED8}" type="presOf" srcId="{6803A54F-1DAB-4EF0-A335-C6AA2F09F973}" destId="{A5F4AC82-1C97-4E79-8464-735B1F42D51F}" srcOrd="0" destOrd="0" presId="urn:microsoft.com/office/officeart/2005/8/layout/process1"/>
    <dgm:cxn modelId="{1E5EA306-4DAD-4F5A-AFDE-CFB873F76809}" type="presOf" srcId="{28626652-CA4D-45FE-B1EB-14A73C4C8ED1}" destId="{22288322-EEDD-413D-8F6A-35E1297E492B}" srcOrd="1" destOrd="0" presId="urn:microsoft.com/office/officeart/2005/8/layout/process1"/>
    <dgm:cxn modelId="{E4858A39-805F-4481-8541-B4B2C3C19466}" type="presOf" srcId="{D04C72E5-998A-4458-9517-83C90A716394}" destId="{2E9EB869-1394-419B-A631-7BB9EB4B701A}" srcOrd="1" destOrd="0" presId="urn:microsoft.com/office/officeart/2005/8/layout/process1"/>
    <dgm:cxn modelId="{ACEEA13B-18ED-4AA6-993C-401D4C878C77}" type="presOf" srcId="{28626652-CA4D-45FE-B1EB-14A73C4C8ED1}" destId="{4094CE1C-4AF8-4088-9DA0-548A878E3260}" srcOrd="0" destOrd="0" presId="urn:microsoft.com/office/officeart/2005/8/layout/process1"/>
    <dgm:cxn modelId="{0BF49549-CD4C-41AC-B25F-1D630F1FF05C}" type="presOf" srcId="{8C3F05D6-3CC3-43C3-87C2-F93C8DEBAE94}" destId="{2FA86A6F-0B5D-40FB-948C-BBE83083183A}" srcOrd="0" destOrd="0" presId="urn:microsoft.com/office/officeart/2005/8/layout/process1"/>
    <dgm:cxn modelId="{76C8606A-A788-40D5-8C27-031FBCE255B9}" type="presOf" srcId="{CB7BA272-6592-47BD-914F-CC0804C02EAB}" destId="{6BA1A238-2694-498F-995B-448D3DE0473D}" srcOrd="0" destOrd="0" presId="urn:microsoft.com/office/officeart/2005/8/layout/process1"/>
    <dgm:cxn modelId="{C33BD56D-5090-4571-97A6-A71DCE780FD1}" srcId="{8C3F05D6-3CC3-43C3-87C2-F93C8DEBAE94}" destId="{6803A54F-1DAB-4EF0-A335-C6AA2F09F973}" srcOrd="1" destOrd="0" parTransId="{2E7D87E6-CB03-4E5C-A52D-982EF9127B7C}" sibTransId="{BBD552CD-EE46-43D4-AC00-EDD350B3E127}"/>
    <dgm:cxn modelId="{13DCBC5A-5CA8-4819-9F86-1159FE110110}" type="presOf" srcId="{4A148045-7CCB-4574-99BA-0CA2C6423765}" destId="{3024950B-0E90-4A8D-9A01-B0DA1C3A77F8}" srcOrd="0" destOrd="0" presId="urn:microsoft.com/office/officeart/2005/8/layout/process1"/>
    <dgm:cxn modelId="{D9023891-B16D-4023-AA40-3CF033B42945}" srcId="{8C3F05D6-3CC3-43C3-87C2-F93C8DEBAE94}" destId="{CB7BA272-6592-47BD-914F-CC0804C02EAB}" srcOrd="2" destOrd="0" parTransId="{E704C819-1700-4092-8C67-C7258C637379}" sibTransId="{28626652-CA4D-45FE-B1EB-14A73C4C8ED1}"/>
    <dgm:cxn modelId="{D7EDFC99-490C-4A40-8370-0F801A4B2A37}" type="presOf" srcId="{BBD552CD-EE46-43D4-AC00-EDD350B3E127}" destId="{40705729-45EF-4181-9104-68B955B76C95}" srcOrd="1" destOrd="0" presId="urn:microsoft.com/office/officeart/2005/8/layout/process1"/>
    <dgm:cxn modelId="{7ECB519D-B0C8-46A7-AC13-EFDDD650DECF}" srcId="{8C3F05D6-3CC3-43C3-87C2-F93C8DEBAE94}" destId="{4A148045-7CCB-4574-99BA-0CA2C6423765}" srcOrd="0" destOrd="0" parTransId="{E1771C4C-19CC-42AE-BB2E-1C730AF5CEC8}" sibTransId="{D04C72E5-998A-4458-9517-83C90A716394}"/>
    <dgm:cxn modelId="{A31A64E7-067F-49B0-BE18-A169CE49854C}" type="presOf" srcId="{D04C72E5-998A-4458-9517-83C90A716394}" destId="{59E8EDD9-98EE-4932-BC32-9AA9FE7F565F}" srcOrd="0" destOrd="0" presId="urn:microsoft.com/office/officeart/2005/8/layout/process1"/>
    <dgm:cxn modelId="{AE0F44ED-7042-4CB5-ABC3-4ECCF5A8D70C}" srcId="{8C3F05D6-3CC3-43C3-87C2-F93C8DEBAE94}" destId="{7139054C-AE00-4E9E-B74C-A8D3BE227956}" srcOrd="3" destOrd="0" parTransId="{E6F1AD2E-FFC3-4F22-A917-3807BA5A40D4}" sibTransId="{E6668B58-E7F7-4F7B-99BE-137465695220}"/>
    <dgm:cxn modelId="{05D7FCF4-6656-48DA-8505-24501887FC65}" type="presOf" srcId="{BBD552CD-EE46-43D4-AC00-EDD350B3E127}" destId="{7C14B502-B553-49B4-B6C2-C864FBCD8482}" srcOrd="0" destOrd="0" presId="urn:microsoft.com/office/officeart/2005/8/layout/process1"/>
    <dgm:cxn modelId="{F774A7F8-0E15-4CD0-BF32-77ADD8B6A71D}" type="presOf" srcId="{7139054C-AE00-4E9E-B74C-A8D3BE227956}" destId="{DD1A68C9-0256-4E9A-AF10-87EF2629E3BA}" srcOrd="0" destOrd="0" presId="urn:microsoft.com/office/officeart/2005/8/layout/process1"/>
    <dgm:cxn modelId="{EE489657-39B8-4E5E-BDDB-073E23676BDB}" type="presParOf" srcId="{2FA86A6F-0B5D-40FB-948C-BBE83083183A}" destId="{3024950B-0E90-4A8D-9A01-B0DA1C3A77F8}" srcOrd="0" destOrd="0" presId="urn:microsoft.com/office/officeart/2005/8/layout/process1"/>
    <dgm:cxn modelId="{C2E31094-47C2-4C8E-858D-300D7E983923}" type="presParOf" srcId="{2FA86A6F-0B5D-40FB-948C-BBE83083183A}" destId="{59E8EDD9-98EE-4932-BC32-9AA9FE7F565F}" srcOrd="1" destOrd="0" presId="urn:microsoft.com/office/officeart/2005/8/layout/process1"/>
    <dgm:cxn modelId="{E63A8882-57D1-4C71-B5D1-63E7A79DEE4E}" type="presParOf" srcId="{59E8EDD9-98EE-4932-BC32-9AA9FE7F565F}" destId="{2E9EB869-1394-419B-A631-7BB9EB4B701A}" srcOrd="0" destOrd="0" presId="urn:microsoft.com/office/officeart/2005/8/layout/process1"/>
    <dgm:cxn modelId="{15BE2E96-1242-4CD9-8CF8-F1EC78FFDE82}" type="presParOf" srcId="{2FA86A6F-0B5D-40FB-948C-BBE83083183A}" destId="{A5F4AC82-1C97-4E79-8464-735B1F42D51F}" srcOrd="2" destOrd="0" presId="urn:microsoft.com/office/officeart/2005/8/layout/process1"/>
    <dgm:cxn modelId="{09653096-CC2A-4785-AD81-61744028EF70}" type="presParOf" srcId="{2FA86A6F-0B5D-40FB-948C-BBE83083183A}" destId="{7C14B502-B553-49B4-B6C2-C864FBCD8482}" srcOrd="3" destOrd="0" presId="urn:microsoft.com/office/officeart/2005/8/layout/process1"/>
    <dgm:cxn modelId="{50ACBE43-DBFE-4326-8BD9-066862D3B5D5}" type="presParOf" srcId="{7C14B502-B553-49B4-B6C2-C864FBCD8482}" destId="{40705729-45EF-4181-9104-68B955B76C95}" srcOrd="0" destOrd="0" presId="urn:microsoft.com/office/officeart/2005/8/layout/process1"/>
    <dgm:cxn modelId="{AB9CCEC2-4054-4ACE-B550-B2F96566A41B}" type="presParOf" srcId="{2FA86A6F-0B5D-40FB-948C-BBE83083183A}" destId="{6BA1A238-2694-498F-995B-448D3DE0473D}" srcOrd="4" destOrd="0" presId="urn:microsoft.com/office/officeart/2005/8/layout/process1"/>
    <dgm:cxn modelId="{027E4F1A-E6EE-48EA-B9F9-B81F551E5F3E}" type="presParOf" srcId="{2FA86A6F-0B5D-40FB-948C-BBE83083183A}" destId="{4094CE1C-4AF8-4088-9DA0-548A878E3260}" srcOrd="5" destOrd="0" presId="urn:microsoft.com/office/officeart/2005/8/layout/process1"/>
    <dgm:cxn modelId="{C5B77759-FE28-4571-B0E9-A9B6FE9DE619}" type="presParOf" srcId="{4094CE1C-4AF8-4088-9DA0-548A878E3260}" destId="{22288322-EEDD-413D-8F6A-35E1297E492B}" srcOrd="0" destOrd="0" presId="urn:microsoft.com/office/officeart/2005/8/layout/process1"/>
    <dgm:cxn modelId="{FA2FA4A8-688F-4520-87A0-1635FEB92ACC}" type="presParOf" srcId="{2FA86A6F-0B5D-40FB-948C-BBE83083183A}" destId="{DD1A68C9-0256-4E9A-AF10-87EF2629E3B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D06845-2BD1-4F07-A367-0705B3FFA0B9}" type="doc">
      <dgm:prSet loTypeId="urn:microsoft.com/office/officeart/2005/8/layout/cycle6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E656EDE-E0F9-4FA2-8133-6BCE2F1DEDBA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Extintores</a:t>
          </a:r>
          <a:endParaRPr lang="es-MX" sz="1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845D1107-A080-4506-A73A-1F7EF3F96E27}" type="parTrans" cxnId="{68F7AB09-E8BD-4BF5-91A8-31457906F3FE}">
      <dgm:prSet/>
      <dgm:spPr/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9908E7DC-B642-4349-95C7-06CFEE255F1F}" type="sibTrans" cxnId="{68F7AB09-E8BD-4BF5-91A8-31457906F3FE}">
      <dgm:prSet/>
      <dgm:spPr>
        <a:ln>
          <a:noFill/>
        </a:ln>
      </dgm:spPr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9AE1715A-8F5B-45A7-BDD5-38B6015F68B0}">
      <dgm:prSet phldrT="[Texto]" custT="1"/>
      <dgm:spPr/>
      <dgm:t>
        <a:bodyPr/>
        <a:lstStyle/>
        <a:p>
          <a:r>
            <a: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Detectores de humo</a:t>
          </a:r>
        </a:p>
      </dgm:t>
    </dgm:pt>
    <dgm:pt modelId="{E9721679-BD03-4410-BD1D-485F14D0072F}" type="parTrans" cxnId="{3E9D2912-BDC6-4806-AF32-A253528E744B}">
      <dgm:prSet/>
      <dgm:spPr/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9692E052-6F36-4FB4-A049-A468F4511623}" type="sibTrans" cxnId="{3E9D2912-BDC6-4806-AF32-A253528E744B}">
      <dgm:prSet/>
      <dgm:spPr>
        <a:ln>
          <a:noFill/>
        </a:ln>
      </dgm:spPr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756B6BA2-4024-45F3-9660-963902986567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MX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Detectores de monóxido de carbono (CO) </a:t>
          </a:r>
        </a:p>
      </dgm:t>
    </dgm:pt>
    <dgm:pt modelId="{7451A46B-575F-4083-9325-C928D97E337B}" type="parTrans" cxnId="{9D659BF5-B72D-45A7-A57B-1121D8916FB6}">
      <dgm:prSet/>
      <dgm:spPr/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75FA528C-8B20-4664-B223-07BDEE239A32}" type="sibTrans" cxnId="{9D659BF5-B72D-45A7-A57B-1121D8916FB6}">
      <dgm:prSet/>
      <dgm:spPr>
        <a:noFill/>
        <a:ln>
          <a:noFill/>
        </a:ln>
      </dgm:spPr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B91CDFA9-5234-4A7F-8E12-3585DC900BB9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Botiquín de primeros auxilios</a:t>
          </a:r>
        </a:p>
      </dgm:t>
    </dgm:pt>
    <dgm:pt modelId="{BDD70DAB-C912-41CD-8FC7-22EBBC9712F3}" type="parTrans" cxnId="{2BD98C2A-297F-4C48-A718-FAB846CE1D19}">
      <dgm:prSet/>
      <dgm:spPr/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F7B179B4-EE0F-4A80-B093-F541D5FEEF84}" type="sibTrans" cxnId="{2BD98C2A-297F-4C48-A718-FAB846CE1D19}">
      <dgm:prSet/>
      <dgm:spPr>
        <a:ln>
          <a:noFill/>
        </a:ln>
      </dgm:spPr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F5218FAB-D947-4F16-94B9-7ABB73FFEACF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MX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Lámparas de emergencia</a:t>
          </a:r>
        </a:p>
      </dgm:t>
    </dgm:pt>
    <dgm:pt modelId="{79AB1190-F818-4FCD-8B3C-BD62174570D5}" type="parTrans" cxnId="{50B765C8-96C0-4C06-9E2C-7C50B0A3A7D1}">
      <dgm:prSet/>
      <dgm:spPr/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35DC05A7-C673-4D59-8BC1-E1DB50C7EB02}" type="sibTrans" cxnId="{50B765C8-96C0-4C06-9E2C-7C50B0A3A7D1}">
      <dgm:prSet/>
      <dgm:spPr>
        <a:ln>
          <a:noFill/>
        </a:ln>
      </dgm:spPr>
      <dgm:t>
        <a:bodyPr/>
        <a:lstStyle/>
        <a:p>
          <a:endParaRPr lang="es-MX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FE4D4EE6-4896-4E7C-97A4-D23878C581EE}" type="pres">
      <dgm:prSet presAssocID="{C0D06845-2BD1-4F07-A367-0705B3FFA0B9}" presName="cycle" presStyleCnt="0">
        <dgm:presLayoutVars>
          <dgm:dir/>
          <dgm:resizeHandles val="exact"/>
        </dgm:presLayoutVars>
      </dgm:prSet>
      <dgm:spPr/>
    </dgm:pt>
    <dgm:pt modelId="{5A30C0C2-138A-4384-A330-423FDF551E00}" type="pres">
      <dgm:prSet presAssocID="{9AE1715A-8F5B-45A7-BDD5-38B6015F68B0}" presName="node" presStyleLbl="node1" presStyleIdx="0" presStyleCnt="5">
        <dgm:presLayoutVars>
          <dgm:bulletEnabled val="1"/>
        </dgm:presLayoutVars>
      </dgm:prSet>
      <dgm:spPr/>
    </dgm:pt>
    <dgm:pt modelId="{B2DB3688-978D-4C5F-89E1-483C3516DFEB}" type="pres">
      <dgm:prSet presAssocID="{9AE1715A-8F5B-45A7-BDD5-38B6015F68B0}" presName="spNode" presStyleCnt="0"/>
      <dgm:spPr/>
    </dgm:pt>
    <dgm:pt modelId="{277F9502-53EB-4E45-9962-373ED298B1A0}" type="pres">
      <dgm:prSet presAssocID="{9692E052-6F36-4FB4-A049-A468F4511623}" presName="sibTrans" presStyleLbl="sibTrans1D1" presStyleIdx="0" presStyleCnt="5"/>
      <dgm:spPr/>
    </dgm:pt>
    <dgm:pt modelId="{08A18EAC-2087-43DD-A1DA-ED6BCA698CFC}" type="pres">
      <dgm:prSet presAssocID="{756B6BA2-4024-45F3-9660-963902986567}" presName="node" presStyleLbl="node1" presStyleIdx="1" presStyleCnt="5">
        <dgm:presLayoutVars>
          <dgm:bulletEnabled val="1"/>
        </dgm:presLayoutVars>
      </dgm:prSet>
      <dgm:spPr/>
    </dgm:pt>
    <dgm:pt modelId="{8D0914FC-D49F-4B64-B913-E1F7F84AC8AB}" type="pres">
      <dgm:prSet presAssocID="{756B6BA2-4024-45F3-9660-963902986567}" presName="spNode" presStyleCnt="0"/>
      <dgm:spPr/>
    </dgm:pt>
    <dgm:pt modelId="{385014B0-6F77-4778-AD22-2B5550274222}" type="pres">
      <dgm:prSet presAssocID="{75FA528C-8B20-4664-B223-07BDEE239A32}" presName="sibTrans" presStyleLbl="sibTrans1D1" presStyleIdx="1" presStyleCnt="5"/>
      <dgm:spPr/>
    </dgm:pt>
    <dgm:pt modelId="{3AEAEF3C-1400-4A7D-99F6-A7F827FA1E52}" type="pres">
      <dgm:prSet presAssocID="{EE656EDE-E0F9-4FA2-8133-6BCE2F1DEDBA}" presName="node" presStyleLbl="node1" presStyleIdx="2" presStyleCnt="5">
        <dgm:presLayoutVars>
          <dgm:bulletEnabled val="1"/>
        </dgm:presLayoutVars>
      </dgm:prSet>
      <dgm:spPr/>
    </dgm:pt>
    <dgm:pt modelId="{51CC3945-C966-4F28-823C-7BFE79595C65}" type="pres">
      <dgm:prSet presAssocID="{EE656EDE-E0F9-4FA2-8133-6BCE2F1DEDBA}" presName="spNode" presStyleCnt="0"/>
      <dgm:spPr/>
    </dgm:pt>
    <dgm:pt modelId="{3C5B3E00-53E9-4048-A832-0412C4A5EC3A}" type="pres">
      <dgm:prSet presAssocID="{9908E7DC-B642-4349-95C7-06CFEE255F1F}" presName="sibTrans" presStyleLbl="sibTrans1D1" presStyleIdx="2" presStyleCnt="5"/>
      <dgm:spPr/>
    </dgm:pt>
    <dgm:pt modelId="{70CF5B5E-E2B8-4D6F-A1A1-01F558AC5580}" type="pres">
      <dgm:prSet presAssocID="{B91CDFA9-5234-4A7F-8E12-3585DC900BB9}" presName="node" presStyleLbl="node1" presStyleIdx="3" presStyleCnt="5">
        <dgm:presLayoutVars>
          <dgm:bulletEnabled val="1"/>
        </dgm:presLayoutVars>
      </dgm:prSet>
      <dgm:spPr/>
    </dgm:pt>
    <dgm:pt modelId="{175A79DA-CBFC-43FC-AA95-D023094EEA62}" type="pres">
      <dgm:prSet presAssocID="{B91CDFA9-5234-4A7F-8E12-3585DC900BB9}" presName="spNode" presStyleCnt="0"/>
      <dgm:spPr/>
    </dgm:pt>
    <dgm:pt modelId="{56CD0AF7-CB31-4F30-BE82-4E532660CF20}" type="pres">
      <dgm:prSet presAssocID="{F7B179B4-EE0F-4A80-B093-F541D5FEEF84}" presName="sibTrans" presStyleLbl="sibTrans1D1" presStyleIdx="3" presStyleCnt="5"/>
      <dgm:spPr/>
    </dgm:pt>
    <dgm:pt modelId="{E8BC474E-1936-45E6-B5CC-B5942C072AEE}" type="pres">
      <dgm:prSet presAssocID="{F5218FAB-D947-4F16-94B9-7ABB73FFEACF}" presName="node" presStyleLbl="node1" presStyleIdx="4" presStyleCnt="5">
        <dgm:presLayoutVars>
          <dgm:bulletEnabled val="1"/>
        </dgm:presLayoutVars>
      </dgm:prSet>
      <dgm:spPr/>
    </dgm:pt>
    <dgm:pt modelId="{7F294CCA-8133-4A69-8586-5F424D8C8186}" type="pres">
      <dgm:prSet presAssocID="{F5218FAB-D947-4F16-94B9-7ABB73FFEACF}" presName="spNode" presStyleCnt="0"/>
      <dgm:spPr/>
    </dgm:pt>
    <dgm:pt modelId="{59BCA95F-1772-406F-986F-E7C5EA14E0C1}" type="pres">
      <dgm:prSet presAssocID="{35DC05A7-C673-4D59-8BC1-E1DB50C7EB02}" presName="sibTrans" presStyleLbl="sibTrans1D1" presStyleIdx="4" presStyleCnt="5"/>
      <dgm:spPr/>
    </dgm:pt>
  </dgm:ptLst>
  <dgm:cxnLst>
    <dgm:cxn modelId="{68F7AB09-E8BD-4BF5-91A8-31457906F3FE}" srcId="{C0D06845-2BD1-4F07-A367-0705B3FFA0B9}" destId="{EE656EDE-E0F9-4FA2-8133-6BCE2F1DEDBA}" srcOrd="2" destOrd="0" parTransId="{845D1107-A080-4506-A73A-1F7EF3F96E27}" sibTransId="{9908E7DC-B642-4349-95C7-06CFEE255F1F}"/>
    <dgm:cxn modelId="{A69ED20E-140F-4054-89B1-054862063EC8}" type="presOf" srcId="{F7B179B4-EE0F-4A80-B093-F541D5FEEF84}" destId="{56CD0AF7-CB31-4F30-BE82-4E532660CF20}" srcOrd="0" destOrd="0" presId="urn:microsoft.com/office/officeart/2005/8/layout/cycle6"/>
    <dgm:cxn modelId="{3E9D2912-BDC6-4806-AF32-A253528E744B}" srcId="{C0D06845-2BD1-4F07-A367-0705B3FFA0B9}" destId="{9AE1715A-8F5B-45A7-BDD5-38B6015F68B0}" srcOrd="0" destOrd="0" parTransId="{E9721679-BD03-4410-BD1D-485F14D0072F}" sibTransId="{9692E052-6F36-4FB4-A049-A468F4511623}"/>
    <dgm:cxn modelId="{2BD98C2A-297F-4C48-A718-FAB846CE1D19}" srcId="{C0D06845-2BD1-4F07-A367-0705B3FFA0B9}" destId="{B91CDFA9-5234-4A7F-8E12-3585DC900BB9}" srcOrd="3" destOrd="0" parTransId="{BDD70DAB-C912-41CD-8FC7-22EBBC9712F3}" sibTransId="{F7B179B4-EE0F-4A80-B093-F541D5FEEF84}"/>
    <dgm:cxn modelId="{B153DE5D-709D-421A-88CD-CA872F32A0E4}" type="presOf" srcId="{EE656EDE-E0F9-4FA2-8133-6BCE2F1DEDBA}" destId="{3AEAEF3C-1400-4A7D-99F6-A7F827FA1E52}" srcOrd="0" destOrd="0" presId="urn:microsoft.com/office/officeart/2005/8/layout/cycle6"/>
    <dgm:cxn modelId="{581E6E69-53F2-48CD-8662-97CBEC5B0450}" type="presOf" srcId="{9908E7DC-B642-4349-95C7-06CFEE255F1F}" destId="{3C5B3E00-53E9-4048-A832-0412C4A5EC3A}" srcOrd="0" destOrd="0" presId="urn:microsoft.com/office/officeart/2005/8/layout/cycle6"/>
    <dgm:cxn modelId="{B55A426C-35D3-4130-A17E-4EB2439CB6A6}" type="presOf" srcId="{9692E052-6F36-4FB4-A049-A468F4511623}" destId="{277F9502-53EB-4E45-9962-373ED298B1A0}" srcOrd="0" destOrd="0" presId="urn:microsoft.com/office/officeart/2005/8/layout/cycle6"/>
    <dgm:cxn modelId="{6D076253-F864-4A2D-889C-530771540A85}" type="presOf" srcId="{F5218FAB-D947-4F16-94B9-7ABB73FFEACF}" destId="{E8BC474E-1936-45E6-B5CC-B5942C072AEE}" srcOrd="0" destOrd="0" presId="urn:microsoft.com/office/officeart/2005/8/layout/cycle6"/>
    <dgm:cxn modelId="{ABD8B37E-897B-48C8-9DD7-72B95CBA6E59}" type="presOf" srcId="{9AE1715A-8F5B-45A7-BDD5-38B6015F68B0}" destId="{5A30C0C2-138A-4384-A330-423FDF551E00}" srcOrd="0" destOrd="0" presId="urn:microsoft.com/office/officeart/2005/8/layout/cycle6"/>
    <dgm:cxn modelId="{97F0BE95-A1FC-405B-9625-F2EA61BED953}" type="presOf" srcId="{35DC05A7-C673-4D59-8BC1-E1DB50C7EB02}" destId="{59BCA95F-1772-406F-986F-E7C5EA14E0C1}" srcOrd="0" destOrd="0" presId="urn:microsoft.com/office/officeart/2005/8/layout/cycle6"/>
    <dgm:cxn modelId="{D4EFADAA-BD19-4286-AD73-48F468643B9E}" type="presOf" srcId="{C0D06845-2BD1-4F07-A367-0705B3FFA0B9}" destId="{FE4D4EE6-4896-4E7C-97A4-D23878C581EE}" srcOrd="0" destOrd="0" presId="urn:microsoft.com/office/officeart/2005/8/layout/cycle6"/>
    <dgm:cxn modelId="{CF27B0C2-C9EE-4B8D-9383-6D924172E13E}" type="presOf" srcId="{756B6BA2-4024-45F3-9660-963902986567}" destId="{08A18EAC-2087-43DD-A1DA-ED6BCA698CFC}" srcOrd="0" destOrd="0" presId="urn:microsoft.com/office/officeart/2005/8/layout/cycle6"/>
    <dgm:cxn modelId="{50B765C8-96C0-4C06-9E2C-7C50B0A3A7D1}" srcId="{C0D06845-2BD1-4F07-A367-0705B3FFA0B9}" destId="{F5218FAB-D947-4F16-94B9-7ABB73FFEACF}" srcOrd="4" destOrd="0" parTransId="{79AB1190-F818-4FCD-8B3C-BD62174570D5}" sibTransId="{35DC05A7-C673-4D59-8BC1-E1DB50C7EB02}"/>
    <dgm:cxn modelId="{9D659BF5-B72D-45A7-A57B-1121D8916FB6}" srcId="{C0D06845-2BD1-4F07-A367-0705B3FFA0B9}" destId="{756B6BA2-4024-45F3-9660-963902986567}" srcOrd="1" destOrd="0" parTransId="{7451A46B-575F-4083-9325-C928D97E337B}" sibTransId="{75FA528C-8B20-4664-B223-07BDEE239A32}"/>
    <dgm:cxn modelId="{878E59FE-BD37-40D2-ACE6-98F1BA2F2301}" type="presOf" srcId="{B91CDFA9-5234-4A7F-8E12-3585DC900BB9}" destId="{70CF5B5E-E2B8-4D6F-A1A1-01F558AC5580}" srcOrd="0" destOrd="0" presId="urn:microsoft.com/office/officeart/2005/8/layout/cycle6"/>
    <dgm:cxn modelId="{3967D5FF-106F-45AE-8EEC-93EB3B9CBE8B}" type="presOf" srcId="{75FA528C-8B20-4664-B223-07BDEE239A32}" destId="{385014B0-6F77-4778-AD22-2B5550274222}" srcOrd="0" destOrd="0" presId="urn:microsoft.com/office/officeart/2005/8/layout/cycle6"/>
    <dgm:cxn modelId="{55400F83-B6BC-403C-BE1C-EF8C22788C66}" type="presParOf" srcId="{FE4D4EE6-4896-4E7C-97A4-D23878C581EE}" destId="{5A30C0C2-138A-4384-A330-423FDF551E00}" srcOrd="0" destOrd="0" presId="urn:microsoft.com/office/officeart/2005/8/layout/cycle6"/>
    <dgm:cxn modelId="{91465D46-91E9-43C4-90C2-7D4FBCFE509E}" type="presParOf" srcId="{FE4D4EE6-4896-4E7C-97A4-D23878C581EE}" destId="{B2DB3688-978D-4C5F-89E1-483C3516DFEB}" srcOrd="1" destOrd="0" presId="urn:microsoft.com/office/officeart/2005/8/layout/cycle6"/>
    <dgm:cxn modelId="{A6BA328A-F327-49BE-878C-E3BCF0712FEF}" type="presParOf" srcId="{FE4D4EE6-4896-4E7C-97A4-D23878C581EE}" destId="{277F9502-53EB-4E45-9962-373ED298B1A0}" srcOrd="2" destOrd="0" presId="urn:microsoft.com/office/officeart/2005/8/layout/cycle6"/>
    <dgm:cxn modelId="{64903668-B276-4028-BB1A-99C69FAAFE8C}" type="presParOf" srcId="{FE4D4EE6-4896-4E7C-97A4-D23878C581EE}" destId="{08A18EAC-2087-43DD-A1DA-ED6BCA698CFC}" srcOrd="3" destOrd="0" presId="urn:microsoft.com/office/officeart/2005/8/layout/cycle6"/>
    <dgm:cxn modelId="{1B9DD045-E808-4628-857B-2E74A3FB8994}" type="presParOf" srcId="{FE4D4EE6-4896-4E7C-97A4-D23878C581EE}" destId="{8D0914FC-D49F-4B64-B913-E1F7F84AC8AB}" srcOrd="4" destOrd="0" presId="urn:microsoft.com/office/officeart/2005/8/layout/cycle6"/>
    <dgm:cxn modelId="{405AD9EF-A882-4B30-956F-9D01DF104BE8}" type="presParOf" srcId="{FE4D4EE6-4896-4E7C-97A4-D23878C581EE}" destId="{385014B0-6F77-4778-AD22-2B5550274222}" srcOrd="5" destOrd="0" presId="urn:microsoft.com/office/officeart/2005/8/layout/cycle6"/>
    <dgm:cxn modelId="{C017DC1A-1F0E-4C88-8C46-27BC383E2666}" type="presParOf" srcId="{FE4D4EE6-4896-4E7C-97A4-D23878C581EE}" destId="{3AEAEF3C-1400-4A7D-99F6-A7F827FA1E52}" srcOrd="6" destOrd="0" presId="urn:microsoft.com/office/officeart/2005/8/layout/cycle6"/>
    <dgm:cxn modelId="{56B2A255-2647-4ED1-8742-71F1E453D8B6}" type="presParOf" srcId="{FE4D4EE6-4896-4E7C-97A4-D23878C581EE}" destId="{51CC3945-C966-4F28-823C-7BFE79595C65}" srcOrd="7" destOrd="0" presId="urn:microsoft.com/office/officeart/2005/8/layout/cycle6"/>
    <dgm:cxn modelId="{7C148CD2-947A-4BB6-83A5-1558BA4325D0}" type="presParOf" srcId="{FE4D4EE6-4896-4E7C-97A4-D23878C581EE}" destId="{3C5B3E00-53E9-4048-A832-0412C4A5EC3A}" srcOrd="8" destOrd="0" presId="urn:microsoft.com/office/officeart/2005/8/layout/cycle6"/>
    <dgm:cxn modelId="{5FA06E3E-56A3-4178-A1FA-9A80CF39533D}" type="presParOf" srcId="{FE4D4EE6-4896-4E7C-97A4-D23878C581EE}" destId="{70CF5B5E-E2B8-4D6F-A1A1-01F558AC5580}" srcOrd="9" destOrd="0" presId="urn:microsoft.com/office/officeart/2005/8/layout/cycle6"/>
    <dgm:cxn modelId="{AAC584B1-364D-41AF-A01F-953D9B3BEF60}" type="presParOf" srcId="{FE4D4EE6-4896-4E7C-97A4-D23878C581EE}" destId="{175A79DA-CBFC-43FC-AA95-D023094EEA62}" srcOrd="10" destOrd="0" presId="urn:microsoft.com/office/officeart/2005/8/layout/cycle6"/>
    <dgm:cxn modelId="{2236E136-3FEF-4ABC-B36B-4B906BD54E71}" type="presParOf" srcId="{FE4D4EE6-4896-4E7C-97A4-D23878C581EE}" destId="{56CD0AF7-CB31-4F30-BE82-4E532660CF20}" srcOrd="11" destOrd="0" presId="urn:microsoft.com/office/officeart/2005/8/layout/cycle6"/>
    <dgm:cxn modelId="{07257CC5-A142-4711-97B2-97EB29833C12}" type="presParOf" srcId="{FE4D4EE6-4896-4E7C-97A4-D23878C581EE}" destId="{E8BC474E-1936-45E6-B5CC-B5942C072AEE}" srcOrd="12" destOrd="0" presId="urn:microsoft.com/office/officeart/2005/8/layout/cycle6"/>
    <dgm:cxn modelId="{B048B57D-9359-4C2D-BBE3-488F6BB133F8}" type="presParOf" srcId="{FE4D4EE6-4896-4E7C-97A4-D23878C581EE}" destId="{7F294CCA-8133-4A69-8586-5F424D8C8186}" srcOrd="13" destOrd="0" presId="urn:microsoft.com/office/officeart/2005/8/layout/cycle6"/>
    <dgm:cxn modelId="{9DFF3AF8-7F2E-44D1-B466-FD39C11CCE10}" type="presParOf" srcId="{FE4D4EE6-4896-4E7C-97A4-D23878C581EE}" destId="{59BCA95F-1772-406F-986F-E7C5EA14E0C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B90EA5-9F1B-40F7-9F1C-8C6722D598A3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23F5787-A14C-4726-A200-93B80FE3B0C7}">
      <dgm:prSet phldrT="[Texto]"/>
      <dgm:spPr/>
      <dgm:t>
        <a:bodyPr/>
        <a:lstStyle/>
        <a:p>
          <a:r>
            <a:rPr lang="es-MX" b="1" dirty="0">
              <a:solidFill>
                <a:srgbClr val="002060"/>
              </a:solidFill>
            </a:rPr>
            <a:t>Mochila de emergencia</a:t>
          </a:r>
        </a:p>
      </dgm:t>
    </dgm:pt>
    <dgm:pt modelId="{AFB51419-AEC1-47FA-ABF1-C1EA34E32A12}" type="parTrans" cxnId="{E288F80E-2318-463F-80A8-353C81290F68}">
      <dgm:prSet/>
      <dgm:spPr/>
      <dgm:t>
        <a:bodyPr/>
        <a:lstStyle/>
        <a:p>
          <a:endParaRPr lang="es-MX" b="1">
            <a:solidFill>
              <a:srgbClr val="002060"/>
            </a:solidFill>
          </a:endParaRPr>
        </a:p>
      </dgm:t>
    </dgm:pt>
    <dgm:pt modelId="{74B55AD1-C77E-47E7-BCE6-610221F848B2}" type="sibTrans" cxnId="{E288F80E-2318-463F-80A8-353C81290F68}">
      <dgm:prSet/>
      <dgm:spPr/>
      <dgm:t>
        <a:bodyPr/>
        <a:lstStyle/>
        <a:p>
          <a:endParaRPr lang="es-MX" b="1">
            <a:solidFill>
              <a:srgbClr val="002060"/>
            </a:solidFill>
          </a:endParaRPr>
        </a:p>
      </dgm:t>
    </dgm:pt>
    <dgm:pt modelId="{A626F257-A98F-4E16-9E84-97021C0633EF}">
      <dgm:prSet phldrT="[Texto]"/>
      <dgm:spPr/>
      <dgm:t>
        <a:bodyPr/>
        <a:lstStyle/>
        <a:p>
          <a:r>
            <a:rPr lang="es-MX" b="1" dirty="0">
              <a:solidFill>
                <a:srgbClr val="002060"/>
              </a:solidFill>
            </a:rPr>
            <a:t>Documentos importantes</a:t>
          </a:r>
        </a:p>
      </dgm:t>
    </dgm:pt>
    <dgm:pt modelId="{A54A854E-EDBA-4799-887C-A787F5710894}" type="parTrans" cxnId="{CE9B2764-3F18-4855-A4FA-1F1391EFEB3B}">
      <dgm:prSet/>
      <dgm:spPr/>
      <dgm:t>
        <a:bodyPr/>
        <a:lstStyle/>
        <a:p>
          <a:endParaRPr lang="es-MX" b="1">
            <a:solidFill>
              <a:srgbClr val="002060"/>
            </a:solidFill>
          </a:endParaRPr>
        </a:p>
      </dgm:t>
    </dgm:pt>
    <dgm:pt modelId="{E4B16B01-A2B1-4C2B-B720-548B1654D671}" type="sibTrans" cxnId="{CE9B2764-3F18-4855-A4FA-1F1391EFEB3B}">
      <dgm:prSet/>
      <dgm:spPr/>
      <dgm:t>
        <a:bodyPr/>
        <a:lstStyle/>
        <a:p>
          <a:endParaRPr lang="es-MX" b="1">
            <a:solidFill>
              <a:srgbClr val="002060"/>
            </a:solidFill>
          </a:endParaRPr>
        </a:p>
      </dgm:t>
    </dgm:pt>
    <dgm:pt modelId="{C0CDE12E-B96C-408A-9987-8AFA7C1926F0}" type="pres">
      <dgm:prSet presAssocID="{58B90EA5-9F1B-40F7-9F1C-8C6722D598A3}" presName="Name0" presStyleCnt="0">
        <dgm:presLayoutVars>
          <dgm:dir/>
          <dgm:resizeHandles val="exact"/>
        </dgm:presLayoutVars>
      </dgm:prSet>
      <dgm:spPr/>
    </dgm:pt>
    <dgm:pt modelId="{5A106C38-8D2E-4B1D-B3EC-C07A5DA4E145}" type="pres">
      <dgm:prSet presAssocID="{723F5787-A14C-4726-A200-93B80FE3B0C7}" presName="compNode" presStyleCnt="0"/>
      <dgm:spPr/>
    </dgm:pt>
    <dgm:pt modelId="{456775BC-1113-4ACA-98D7-9A7AF3E538B0}" type="pres">
      <dgm:prSet presAssocID="{723F5787-A14C-4726-A200-93B80FE3B0C7}" presName="pictRect" presStyleLbl="node1" presStyleIdx="0" presStyleCnt="2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" t="-24741" r="68" b="-21259"/>
          </a:stretch>
        </a:blipFill>
      </dgm:spPr>
    </dgm:pt>
    <dgm:pt modelId="{8C288549-08A5-4027-B08D-1B49590A563C}" type="pres">
      <dgm:prSet presAssocID="{723F5787-A14C-4726-A200-93B80FE3B0C7}" presName="textRect" presStyleLbl="revTx" presStyleIdx="0" presStyleCnt="2" custScaleX="203690">
        <dgm:presLayoutVars>
          <dgm:bulletEnabled val="1"/>
        </dgm:presLayoutVars>
      </dgm:prSet>
      <dgm:spPr/>
    </dgm:pt>
    <dgm:pt modelId="{ACB2D4D7-1226-4BCA-8CD2-683D7DDE828D}" type="pres">
      <dgm:prSet presAssocID="{74B55AD1-C77E-47E7-BCE6-610221F848B2}" presName="sibTrans" presStyleLbl="sibTrans2D1" presStyleIdx="0" presStyleCnt="0"/>
      <dgm:spPr/>
    </dgm:pt>
    <dgm:pt modelId="{89B1E28E-86FF-41FE-BB91-B80F17B10536}" type="pres">
      <dgm:prSet presAssocID="{A626F257-A98F-4E16-9E84-97021C0633EF}" presName="compNode" presStyleCnt="0"/>
      <dgm:spPr/>
    </dgm:pt>
    <dgm:pt modelId="{BD8948DA-EAF7-4EB9-927A-C67CF5D1343A}" type="pres">
      <dgm:prSet presAssocID="{A626F257-A98F-4E16-9E84-97021C0633EF}" presName="pict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7B7B4EB3-F354-4FC6-B40C-8B1F3421B15F}" type="pres">
      <dgm:prSet presAssocID="{A626F257-A98F-4E16-9E84-97021C0633EF}" presName="textRect" presStyleLbl="revTx" presStyleIdx="1" presStyleCnt="2" custScaleX="202853">
        <dgm:presLayoutVars>
          <dgm:bulletEnabled val="1"/>
        </dgm:presLayoutVars>
      </dgm:prSet>
      <dgm:spPr/>
    </dgm:pt>
  </dgm:ptLst>
  <dgm:cxnLst>
    <dgm:cxn modelId="{E288F80E-2318-463F-80A8-353C81290F68}" srcId="{58B90EA5-9F1B-40F7-9F1C-8C6722D598A3}" destId="{723F5787-A14C-4726-A200-93B80FE3B0C7}" srcOrd="0" destOrd="0" parTransId="{AFB51419-AEC1-47FA-ABF1-C1EA34E32A12}" sibTransId="{74B55AD1-C77E-47E7-BCE6-610221F848B2}"/>
    <dgm:cxn modelId="{49C3311B-D488-4E35-BC1A-65288A1BA313}" type="presOf" srcId="{58B90EA5-9F1B-40F7-9F1C-8C6722D598A3}" destId="{C0CDE12E-B96C-408A-9987-8AFA7C1926F0}" srcOrd="0" destOrd="0" presId="urn:microsoft.com/office/officeart/2005/8/layout/pList1"/>
    <dgm:cxn modelId="{84D8BC1C-7E0B-4000-82F5-700EAA1DBAA1}" type="presOf" srcId="{A626F257-A98F-4E16-9E84-97021C0633EF}" destId="{7B7B4EB3-F354-4FC6-B40C-8B1F3421B15F}" srcOrd="0" destOrd="0" presId="urn:microsoft.com/office/officeart/2005/8/layout/pList1"/>
    <dgm:cxn modelId="{CE9B2764-3F18-4855-A4FA-1F1391EFEB3B}" srcId="{58B90EA5-9F1B-40F7-9F1C-8C6722D598A3}" destId="{A626F257-A98F-4E16-9E84-97021C0633EF}" srcOrd="1" destOrd="0" parTransId="{A54A854E-EDBA-4799-887C-A787F5710894}" sibTransId="{E4B16B01-A2B1-4C2B-B720-548B1654D671}"/>
    <dgm:cxn modelId="{22FCB5CD-8D9A-4775-87C8-32AA4B79BD61}" type="presOf" srcId="{723F5787-A14C-4726-A200-93B80FE3B0C7}" destId="{8C288549-08A5-4027-B08D-1B49590A563C}" srcOrd="0" destOrd="0" presId="urn:microsoft.com/office/officeart/2005/8/layout/pList1"/>
    <dgm:cxn modelId="{74DABAD0-4279-4763-A492-64FCC2CAB954}" type="presOf" srcId="{74B55AD1-C77E-47E7-BCE6-610221F848B2}" destId="{ACB2D4D7-1226-4BCA-8CD2-683D7DDE828D}" srcOrd="0" destOrd="0" presId="urn:microsoft.com/office/officeart/2005/8/layout/pList1"/>
    <dgm:cxn modelId="{18296D2E-9658-4986-BBEA-F0F035F2722A}" type="presParOf" srcId="{C0CDE12E-B96C-408A-9987-8AFA7C1926F0}" destId="{5A106C38-8D2E-4B1D-B3EC-C07A5DA4E145}" srcOrd="0" destOrd="0" presId="urn:microsoft.com/office/officeart/2005/8/layout/pList1"/>
    <dgm:cxn modelId="{437756A7-7D86-4EB0-BD2E-DD066241C014}" type="presParOf" srcId="{5A106C38-8D2E-4B1D-B3EC-C07A5DA4E145}" destId="{456775BC-1113-4ACA-98D7-9A7AF3E538B0}" srcOrd="0" destOrd="0" presId="urn:microsoft.com/office/officeart/2005/8/layout/pList1"/>
    <dgm:cxn modelId="{39BB6A7B-7D6E-4411-B201-E865A7188B7F}" type="presParOf" srcId="{5A106C38-8D2E-4B1D-B3EC-C07A5DA4E145}" destId="{8C288549-08A5-4027-B08D-1B49590A563C}" srcOrd="1" destOrd="0" presId="urn:microsoft.com/office/officeart/2005/8/layout/pList1"/>
    <dgm:cxn modelId="{20286177-9CB9-47D8-9293-EEEAC781788E}" type="presParOf" srcId="{C0CDE12E-B96C-408A-9987-8AFA7C1926F0}" destId="{ACB2D4D7-1226-4BCA-8CD2-683D7DDE828D}" srcOrd="1" destOrd="0" presId="urn:microsoft.com/office/officeart/2005/8/layout/pList1"/>
    <dgm:cxn modelId="{9FA0E613-A47C-4C5B-90BF-FCCDF79A3FAC}" type="presParOf" srcId="{C0CDE12E-B96C-408A-9987-8AFA7C1926F0}" destId="{89B1E28E-86FF-41FE-BB91-B80F17B10536}" srcOrd="2" destOrd="0" presId="urn:microsoft.com/office/officeart/2005/8/layout/pList1"/>
    <dgm:cxn modelId="{E86EBAED-7ECF-4B75-ADEF-7F94901BF601}" type="presParOf" srcId="{89B1E28E-86FF-41FE-BB91-B80F17B10536}" destId="{BD8948DA-EAF7-4EB9-927A-C67CF5D1343A}" srcOrd="0" destOrd="0" presId="urn:microsoft.com/office/officeart/2005/8/layout/pList1"/>
    <dgm:cxn modelId="{EAEA467F-0338-4634-8829-F518AF4A3EF6}" type="presParOf" srcId="{89B1E28E-86FF-41FE-BB91-B80F17B10536}" destId="{7B7B4EB3-F354-4FC6-B40C-8B1F3421B15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B2D99-34AF-4463-A5D7-86DB476F251A}">
      <dsp:nvSpPr>
        <dsp:cNvPr id="0" name=""/>
        <dsp:cNvSpPr/>
      </dsp:nvSpPr>
      <dsp:spPr>
        <a:xfrm rot="5400000">
          <a:off x="250382" y="2080796"/>
          <a:ext cx="754202" cy="1254975"/>
        </a:xfrm>
        <a:prstGeom prst="corner">
          <a:avLst>
            <a:gd name="adj1" fmla="val 16120"/>
            <a:gd name="adj2" fmla="val 16110"/>
          </a:avLst>
        </a:prstGeom>
        <a:solidFill>
          <a:srgbClr val="00B05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0790E3-0C86-4AA0-8B9B-4E423531E5EE}">
      <dsp:nvSpPr>
        <dsp:cNvPr id="0" name=""/>
        <dsp:cNvSpPr/>
      </dsp:nvSpPr>
      <dsp:spPr>
        <a:xfrm>
          <a:off x="127474" y="2455764"/>
          <a:ext cx="1132998" cy="99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+mn-lt"/>
            </a:rPr>
            <a:t>Menor a 3.5</a:t>
          </a: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</a:rPr>
            <a:t>Generalmente no se siente</a:t>
          </a:r>
        </a:p>
      </dsp:txBody>
      <dsp:txXfrm>
        <a:off x="127474" y="2455764"/>
        <a:ext cx="1132998" cy="993140"/>
      </dsp:txXfrm>
    </dsp:sp>
    <dsp:sp modelId="{D887CC68-1CBE-4B4F-80B3-482C7D639C33}">
      <dsp:nvSpPr>
        <dsp:cNvPr id="0" name=""/>
        <dsp:cNvSpPr/>
      </dsp:nvSpPr>
      <dsp:spPr>
        <a:xfrm>
          <a:off x="1046699" y="1988404"/>
          <a:ext cx="213773" cy="213773"/>
        </a:xfrm>
        <a:prstGeom prst="triangle">
          <a:avLst>
            <a:gd name="adj" fmla="val 100000"/>
          </a:avLst>
        </a:prstGeom>
        <a:solidFill>
          <a:schemeClr val="accent6">
            <a:lumMod val="60000"/>
            <a:lumOff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553FF5-B8F0-4739-B409-10153C160654}">
      <dsp:nvSpPr>
        <dsp:cNvPr id="0" name=""/>
        <dsp:cNvSpPr/>
      </dsp:nvSpPr>
      <dsp:spPr>
        <a:xfrm rot="5400000">
          <a:off x="1640381" y="1737579"/>
          <a:ext cx="754202" cy="1254975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60000"/>
            <a:lumOff val="40000"/>
          </a:schemeClr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C0B2A3-55A3-4CDE-9FE4-A92E757846A6}">
      <dsp:nvSpPr>
        <dsp:cNvPr id="0" name=""/>
        <dsp:cNvSpPr/>
      </dsp:nvSpPr>
      <dsp:spPr>
        <a:xfrm>
          <a:off x="1514486" y="2112546"/>
          <a:ext cx="1132998" cy="99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+mn-lt"/>
            </a:rPr>
            <a:t>3.5 – 5.4</a:t>
          </a: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A menudo se siente</a:t>
          </a: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Ocasiona daños menores</a:t>
          </a:r>
        </a:p>
      </dsp:txBody>
      <dsp:txXfrm>
        <a:off x="1514486" y="2112546"/>
        <a:ext cx="1132998" cy="993140"/>
      </dsp:txXfrm>
    </dsp:sp>
    <dsp:sp modelId="{BA365BDF-9BC2-4DEF-9C21-7DF490318289}">
      <dsp:nvSpPr>
        <dsp:cNvPr id="0" name=""/>
        <dsp:cNvSpPr/>
      </dsp:nvSpPr>
      <dsp:spPr>
        <a:xfrm>
          <a:off x="2433711" y="1645186"/>
          <a:ext cx="213773" cy="213773"/>
        </a:xfrm>
        <a:prstGeom prst="triangle">
          <a:avLst>
            <a:gd name="adj" fmla="val 100000"/>
          </a:avLst>
        </a:prstGeom>
        <a:solidFill>
          <a:schemeClr val="accent4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B060BF-82A0-4E0F-A885-93FD9287D98B}">
      <dsp:nvSpPr>
        <dsp:cNvPr id="0" name=""/>
        <dsp:cNvSpPr/>
      </dsp:nvSpPr>
      <dsp:spPr>
        <a:xfrm rot="5400000">
          <a:off x="3027393" y="1394361"/>
          <a:ext cx="754202" cy="1254975"/>
        </a:xfrm>
        <a:prstGeom prst="corner">
          <a:avLst>
            <a:gd name="adj1" fmla="val 16120"/>
            <a:gd name="adj2" fmla="val 16110"/>
          </a:avLst>
        </a:prstGeom>
        <a:solidFill>
          <a:schemeClr val="accent4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1858A4-C3E8-41F2-8215-C370BB67E36E}">
      <dsp:nvSpPr>
        <dsp:cNvPr id="0" name=""/>
        <dsp:cNvSpPr/>
      </dsp:nvSpPr>
      <dsp:spPr>
        <a:xfrm>
          <a:off x="2901498" y="1769329"/>
          <a:ext cx="1132998" cy="99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+mn-lt"/>
            </a:rPr>
            <a:t>5.5 – 6.0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Ocasiona daños estructurales ligeros</a:t>
          </a:r>
          <a:endParaRPr lang="es-MX" sz="1200" b="1" kern="1200" dirty="0">
            <a:latin typeface="+mn-lt"/>
          </a:endParaRPr>
        </a:p>
      </dsp:txBody>
      <dsp:txXfrm>
        <a:off x="2901498" y="1769329"/>
        <a:ext cx="1132998" cy="993140"/>
      </dsp:txXfrm>
    </dsp:sp>
    <dsp:sp modelId="{D6E3406C-53BB-488C-8DE5-1E481B177C55}">
      <dsp:nvSpPr>
        <dsp:cNvPr id="0" name=""/>
        <dsp:cNvSpPr/>
      </dsp:nvSpPr>
      <dsp:spPr>
        <a:xfrm>
          <a:off x="3820723" y="1301969"/>
          <a:ext cx="213773" cy="213773"/>
        </a:xfrm>
        <a:prstGeom prst="triangle">
          <a:avLst>
            <a:gd name="adj" fmla="val 100000"/>
          </a:avLst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D45506-6E49-4204-B63F-446A41788556}">
      <dsp:nvSpPr>
        <dsp:cNvPr id="0" name=""/>
        <dsp:cNvSpPr/>
      </dsp:nvSpPr>
      <dsp:spPr>
        <a:xfrm rot="5400000">
          <a:off x="4414405" y="1051144"/>
          <a:ext cx="754202" cy="1254975"/>
        </a:xfrm>
        <a:prstGeom prst="corner">
          <a:avLst>
            <a:gd name="adj1" fmla="val 16120"/>
            <a:gd name="adj2" fmla="val 16110"/>
          </a:avLst>
        </a:prstGeom>
        <a:solidFill>
          <a:schemeClr val="accent2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2CBB23-41A4-411E-A243-4DB917B588E8}">
      <dsp:nvSpPr>
        <dsp:cNvPr id="0" name=""/>
        <dsp:cNvSpPr/>
      </dsp:nvSpPr>
      <dsp:spPr>
        <a:xfrm>
          <a:off x="4288510" y="1426111"/>
          <a:ext cx="1132998" cy="99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+mn-lt"/>
            </a:rPr>
            <a:t>6.1 – 6.9</a:t>
          </a: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Puede ocasionar daños severos</a:t>
          </a:r>
        </a:p>
      </dsp:txBody>
      <dsp:txXfrm>
        <a:off x="4288510" y="1426111"/>
        <a:ext cx="1132998" cy="993140"/>
      </dsp:txXfrm>
    </dsp:sp>
    <dsp:sp modelId="{44708CBA-A0CB-49E2-9976-DC8906090F23}">
      <dsp:nvSpPr>
        <dsp:cNvPr id="0" name=""/>
        <dsp:cNvSpPr/>
      </dsp:nvSpPr>
      <dsp:spPr>
        <a:xfrm>
          <a:off x="5207735" y="958751"/>
          <a:ext cx="213773" cy="213773"/>
        </a:xfrm>
        <a:prstGeom prst="triangle">
          <a:avLst>
            <a:gd name="adj" fmla="val 100000"/>
          </a:avLst>
        </a:prstGeom>
        <a:solidFill>
          <a:srgbClr val="C0000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F77199-D3D7-46DB-A4B6-04D8015F0467}">
      <dsp:nvSpPr>
        <dsp:cNvPr id="0" name=""/>
        <dsp:cNvSpPr/>
      </dsp:nvSpPr>
      <dsp:spPr>
        <a:xfrm rot="5400000">
          <a:off x="5801417" y="707926"/>
          <a:ext cx="754202" cy="1254975"/>
        </a:xfrm>
        <a:prstGeom prst="corner">
          <a:avLst>
            <a:gd name="adj1" fmla="val 16120"/>
            <a:gd name="adj2" fmla="val 16110"/>
          </a:avLst>
        </a:prstGeom>
        <a:solidFill>
          <a:srgbClr val="C0000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EBE439-B217-4797-A69F-32EF30632735}">
      <dsp:nvSpPr>
        <dsp:cNvPr id="0" name=""/>
        <dsp:cNvSpPr/>
      </dsp:nvSpPr>
      <dsp:spPr>
        <a:xfrm>
          <a:off x="5675522" y="1082894"/>
          <a:ext cx="1132998" cy="99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latin typeface="+mn-lt"/>
            </a:rPr>
            <a:t>7.0 – 7.9</a:t>
          </a: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  <a:ea typeface="+mn-ea"/>
              <a:cs typeface="+mn-cs"/>
            </a:rPr>
            <a:t>Causa daños graves</a:t>
          </a:r>
        </a:p>
      </dsp:txBody>
      <dsp:txXfrm>
        <a:off x="5675522" y="1082894"/>
        <a:ext cx="1132998" cy="993140"/>
      </dsp:txXfrm>
    </dsp:sp>
    <dsp:sp modelId="{E68DC505-C977-42C6-BED7-B73AB7FC052C}">
      <dsp:nvSpPr>
        <dsp:cNvPr id="0" name=""/>
        <dsp:cNvSpPr/>
      </dsp:nvSpPr>
      <dsp:spPr>
        <a:xfrm>
          <a:off x="6594747" y="615534"/>
          <a:ext cx="213773" cy="213773"/>
        </a:xfrm>
        <a:prstGeom prst="triangle">
          <a:avLst>
            <a:gd name="adj" fmla="val 100000"/>
          </a:avLst>
        </a:prstGeom>
        <a:solidFill>
          <a:schemeClr val="tx1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DFCD76-5461-42FB-8222-1D2D3293C33F}">
      <dsp:nvSpPr>
        <dsp:cNvPr id="0" name=""/>
        <dsp:cNvSpPr/>
      </dsp:nvSpPr>
      <dsp:spPr>
        <a:xfrm rot="5400000">
          <a:off x="7188429" y="364709"/>
          <a:ext cx="754202" cy="1254975"/>
        </a:xfrm>
        <a:prstGeom prst="corner">
          <a:avLst>
            <a:gd name="adj1" fmla="val 16120"/>
            <a:gd name="adj2" fmla="val 16110"/>
          </a:avLst>
        </a:prstGeom>
        <a:solidFill>
          <a:schemeClr val="tx1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1873F4-2249-4E10-A815-0CBA3E64E07F}">
      <dsp:nvSpPr>
        <dsp:cNvPr id="0" name=""/>
        <dsp:cNvSpPr/>
      </dsp:nvSpPr>
      <dsp:spPr>
        <a:xfrm>
          <a:off x="7062534" y="739676"/>
          <a:ext cx="1132998" cy="99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+mn-lt"/>
            </a:rPr>
            <a:t>Mayor a 8</a:t>
          </a:r>
        </a:p>
        <a:p>
          <a:pPr marL="0" lvl="1" indent="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100" kern="1200" dirty="0">
              <a:latin typeface="+mn-lt"/>
            </a:rPr>
            <a:t>Destrucción total a comunidades cercanas</a:t>
          </a:r>
        </a:p>
      </dsp:txBody>
      <dsp:txXfrm>
        <a:off x="7062534" y="739676"/>
        <a:ext cx="1132998" cy="99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4950B-0E90-4A8D-9A01-B0DA1C3A77F8}">
      <dsp:nvSpPr>
        <dsp:cNvPr id="0" name=""/>
        <dsp:cNvSpPr/>
      </dsp:nvSpPr>
      <dsp:spPr>
        <a:xfrm>
          <a:off x="3720" y="408729"/>
          <a:ext cx="1626639" cy="975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b="1" kern="1200" dirty="0"/>
            <a:t>1</a:t>
          </a:r>
        </a:p>
      </dsp:txBody>
      <dsp:txXfrm>
        <a:off x="32306" y="437315"/>
        <a:ext cx="1569467" cy="918811"/>
      </dsp:txXfrm>
    </dsp:sp>
    <dsp:sp modelId="{59E8EDD9-98EE-4932-BC32-9AA9FE7F565F}">
      <dsp:nvSpPr>
        <dsp:cNvPr id="0" name=""/>
        <dsp:cNvSpPr/>
      </dsp:nvSpPr>
      <dsp:spPr>
        <a:xfrm>
          <a:off x="1793023" y="695017"/>
          <a:ext cx="344847" cy="4034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1" kern="1200"/>
        </a:p>
      </dsp:txBody>
      <dsp:txXfrm>
        <a:off x="1793023" y="775698"/>
        <a:ext cx="241393" cy="242044"/>
      </dsp:txXfrm>
    </dsp:sp>
    <dsp:sp modelId="{A5F4AC82-1C97-4E79-8464-735B1F42D51F}">
      <dsp:nvSpPr>
        <dsp:cNvPr id="0" name=""/>
        <dsp:cNvSpPr/>
      </dsp:nvSpPr>
      <dsp:spPr>
        <a:xfrm>
          <a:off x="2281015" y="408729"/>
          <a:ext cx="1626639" cy="975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b="1" kern="1200" dirty="0"/>
            <a:t>2</a:t>
          </a:r>
        </a:p>
      </dsp:txBody>
      <dsp:txXfrm>
        <a:off x="2309601" y="437315"/>
        <a:ext cx="1569467" cy="918811"/>
      </dsp:txXfrm>
    </dsp:sp>
    <dsp:sp modelId="{7C14B502-B553-49B4-B6C2-C864FBCD8482}">
      <dsp:nvSpPr>
        <dsp:cNvPr id="0" name=""/>
        <dsp:cNvSpPr/>
      </dsp:nvSpPr>
      <dsp:spPr>
        <a:xfrm>
          <a:off x="4070318" y="695017"/>
          <a:ext cx="344847" cy="4034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1" kern="1200"/>
        </a:p>
      </dsp:txBody>
      <dsp:txXfrm>
        <a:off x="4070318" y="775698"/>
        <a:ext cx="241393" cy="242044"/>
      </dsp:txXfrm>
    </dsp:sp>
    <dsp:sp modelId="{6BA1A238-2694-498F-995B-448D3DE0473D}">
      <dsp:nvSpPr>
        <dsp:cNvPr id="0" name=""/>
        <dsp:cNvSpPr/>
      </dsp:nvSpPr>
      <dsp:spPr>
        <a:xfrm>
          <a:off x="4558309" y="408729"/>
          <a:ext cx="1626639" cy="975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b="1" kern="1200" dirty="0"/>
            <a:t>3</a:t>
          </a:r>
        </a:p>
      </dsp:txBody>
      <dsp:txXfrm>
        <a:off x="4586895" y="437315"/>
        <a:ext cx="1569467" cy="918811"/>
      </dsp:txXfrm>
    </dsp:sp>
    <dsp:sp modelId="{4094CE1C-4AF8-4088-9DA0-548A878E3260}">
      <dsp:nvSpPr>
        <dsp:cNvPr id="0" name=""/>
        <dsp:cNvSpPr/>
      </dsp:nvSpPr>
      <dsp:spPr>
        <a:xfrm>
          <a:off x="6347612" y="695017"/>
          <a:ext cx="344847" cy="4034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b="1" kern="1200"/>
        </a:p>
      </dsp:txBody>
      <dsp:txXfrm>
        <a:off x="6347612" y="775698"/>
        <a:ext cx="241393" cy="242044"/>
      </dsp:txXfrm>
    </dsp:sp>
    <dsp:sp modelId="{DD1A68C9-0256-4E9A-AF10-87EF2629E3BA}">
      <dsp:nvSpPr>
        <dsp:cNvPr id="0" name=""/>
        <dsp:cNvSpPr/>
      </dsp:nvSpPr>
      <dsp:spPr>
        <a:xfrm>
          <a:off x="6835604" y="408729"/>
          <a:ext cx="1626639" cy="975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b="1" kern="1200" dirty="0"/>
            <a:t>4</a:t>
          </a:r>
        </a:p>
      </dsp:txBody>
      <dsp:txXfrm>
        <a:off x="6864190" y="437315"/>
        <a:ext cx="1569467" cy="9188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0C0C2-138A-4384-A330-423FDF551E00}">
      <dsp:nvSpPr>
        <dsp:cNvPr id="0" name=""/>
        <dsp:cNvSpPr/>
      </dsp:nvSpPr>
      <dsp:spPr>
        <a:xfrm>
          <a:off x="2297906" y="353"/>
          <a:ext cx="1500187" cy="9751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Detectores de humo</a:t>
          </a:r>
        </a:p>
      </dsp:txBody>
      <dsp:txXfrm>
        <a:off x="2345507" y="47954"/>
        <a:ext cx="1404985" cy="879919"/>
      </dsp:txXfrm>
    </dsp:sp>
    <dsp:sp modelId="{277F9502-53EB-4E45-9962-373ED298B1A0}">
      <dsp:nvSpPr>
        <dsp:cNvPr id="0" name=""/>
        <dsp:cNvSpPr/>
      </dsp:nvSpPr>
      <dsp:spPr>
        <a:xfrm>
          <a:off x="1101008" y="487914"/>
          <a:ext cx="3893982" cy="3893982"/>
        </a:xfrm>
        <a:custGeom>
          <a:avLst/>
          <a:gdLst/>
          <a:ahLst/>
          <a:cxnLst/>
          <a:rect l="0" t="0" r="0" b="0"/>
          <a:pathLst>
            <a:path>
              <a:moveTo>
                <a:pt x="2707375" y="154621"/>
              </a:moveTo>
              <a:arcTo wR="1946991" hR="1946991" stAng="17579299" swAng="1959985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18EAC-2087-43DD-A1DA-ED6BCA698CFC}">
      <dsp:nvSpPr>
        <dsp:cNvPr id="0" name=""/>
        <dsp:cNvSpPr/>
      </dsp:nvSpPr>
      <dsp:spPr>
        <a:xfrm>
          <a:off x="4149604" y="1345690"/>
          <a:ext cx="1500187" cy="975121"/>
        </a:xfrm>
        <a:prstGeom prst="roundRect">
          <a:avLst/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Detectores de monóxido de carbono (CO) </a:t>
          </a:r>
        </a:p>
      </dsp:txBody>
      <dsp:txXfrm>
        <a:off x="4197205" y="1393291"/>
        <a:ext cx="1404985" cy="879919"/>
      </dsp:txXfrm>
    </dsp:sp>
    <dsp:sp modelId="{385014B0-6F77-4778-AD22-2B5550274222}">
      <dsp:nvSpPr>
        <dsp:cNvPr id="0" name=""/>
        <dsp:cNvSpPr/>
      </dsp:nvSpPr>
      <dsp:spPr>
        <a:xfrm>
          <a:off x="1101008" y="487914"/>
          <a:ext cx="3893982" cy="3893982"/>
        </a:xfrm>
        <a:custGeom>
          <a:avLst/>
          <a:gdLst/>
          <a:ahLst/>
          <a:cxnLst/>
          <a:rect l="0" t="0" r="0" b="0"/>
          <a:pathLst>
            <a:path>
              <a:moveTo>
                <a:pt x="3891326" y="1845337"/>
              </a:moveTo>
              <a:arcTo wR="1946991" hR="1946991" stAng="21420432" swAng="2195110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AEF3C-1400-4A7D-99F6-A7F827FA1E52}">
      <dsp:nvSpPr>
        <dsp:cNvPr id="0" name=""/>
        <dsp:cNvSpPr/>
      </dsp:nvSpPr>
      <dsp:spPr>
        <a:xfrm>
          <a:off x="3442318" y="3522493"/>
          <a:ext cx="1500187" cy="975121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Extintores</a:t>
          </a:r>
          <a:endParaRPr lang="es-MX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sp:txBody>
      <dsp:txXfrm>
        <a:off x="3489919" y="3570094"/>
        <a:ext cx="1404985" cy="879919"/>
      </dsp:txXfrm>
    </dsp:sp>
    <dsp:sp modelId="{3C5B3E00-53E9-4048-A832-0412C4A5EC3A}">
      <dsp:nvSpPr>
        <dsp:cNvPr id="0" name=""/>
        <dsp:cNvSpPr/>
      </dsp:nvSpPr>
      <dsp:spPr>
        <a:xfrm>
          <a:off x="1101008" y="487914"/>
          <a:ext cx="3893982" cy="3893982"/>
        </a:xfrm>
        <a:custGeom>
          <a:avLst/>
          <a:gdLst/>
          <a:ahLst/>
          <a:cxnLst/>
          <a:rect l="0" t="0" r="0" b="0"/>
          <a:pathLst>
            <a:path>
              <a:moveTo>
                <a:pt x="2333583" y="3855215"/>
              </a:moveTo>
              <a:arcTo wR="1946991" hR="1946991" stAng="4712837" swAng="1374325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F5B5E-E2B8-4D6F-A1A1-01F558AC5580}">
      <dsp:nvSpPr>
        <dsp:cNvPr id="0" name=""/>
        <dsp:cNvSpPr/>
      </dsp:nvSpPr>
      <dsp:spPr>
        <a:xfrm>
          <a:off x="1153493" y="3522493"/>
          <a:ext cx="1500187" cy="975121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Botiquín de primeros auxilios</a:t>
          </a:r>
        </a:p>
      </dsp:txBody>
      <dsp:txXfrm>
        <a:off x="1201094" y="3570094"/>
        <a:ext cx="1404985" cy="879919"/>
      </dsp:txXfrm>
    </dsp:sp>
    <dsp:sp modelId="{56CD0AF7-CB31-4F30-BE82-4E532660CF20}">
      <dsp:nvSpPr>
        <dsp:cNvPr id="0" name=""/>
        <dsp:cNvSpPr/>
      </dsp:nvSpPr>
      <dsp:spPr>
        <a:xfrm>
          <a:off x="1101008" y="487914"/>
          <a:ext cx="3893982" cy="3893982"/>
        </a:xfrm>
        <a:custGeom>
          <a:avLst/>
          <a:gdLst/>
          <a:ahLst/>
          <a:cxnLst/>
          <a:rect l="0" t="0" r="0" b="0"/>
          <a:pathLst>
            <a:path>
              <a:moveTo>
                <a:pt x="325157" y="3024223"/>
              </a:moveTo>
              <a:arcTo wR="1946991" hR="1946991" stAng="8784458" swAng="2195110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C474E-1936-45E6-B5CC-B5942C072AEE}">
      <dsp:nvSpPr>
        <dsp:cNvPr id="0" name=""/>
        <dsp:cNvSpPr/>
      </dsp:nvSpPr>
      <dsp:spPr>
        <a:xfrm>
          <a:off x="446207" y="1345690"/>
          <a:ext cx="1500187" cy="975121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Lámparas de emergencia</a:t>
          </a:r>
        </a:p>
      </dsp:txBody>
      <dsp:txXfrm>
        <a:off x="493808" y="1393291"/>
        <a:ext cx="1404985" cy="879919"/>
      </dsp:txXfrm>
    </dsp:sp>
    <dsp:sp modelId="{59BCA95F-1772-406F-986F-E7C5EA14E0C1}">
      <dsp:nvSpPr>
        <dsp:cNvPr id="0" name=""/>
        <dsp:cNvSpPr/>
      </dsp:nvSpPr>
      <dsp:spPr>
        <a:xfrm>
          <a:off x="1101008" y="487914"/>
          <a:ext cx="3893982" cy="3893982"/>
        </a:xfrm>
        <a:custGeom>
          <a:avLst/>
          <a:gdLst/>
          <a:ahLst/>
          <a:cxnLst/>
          <a:rect l="0" t="0" r="0" b="0"/>
          <a:pathLst>
            <a:path>
              <a:moveTo>
                <a:pt x="339452" y="848540"/>
              </a:moveTo>
              <a:arcTo wR="1946991" hR="1946991" stAng="12860716" swAng="1959985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775BC-1113-4ACA-98D7-9A7AF3E538B0}">
      <dsp:nvSpPr>
        <dsp:cNvPr id="0" name=""/>
        <dsp:cNvSpPr/>
      </dsp:nvSpPr>
      <dsp:spPr>
        <a:xfrm>
          <a:off x="1076989" y="112868"/>
          <a:ext cx="2071102" cy="1426989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" t="-24741" r="68" b="-2125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88549-08A5-4027-B08D-1B49590A563C}">
      <dsp:nvSpPr>
        <dsp:cNvPr id="0" name=""/>
        <dsp:cNvSpPr/>
      </dsp:nvSpPr>
      <dsp:spPr>
        <a:xfrm>
          <a:off x="3225" y="1539858"/>
          <a:ext cx="4218629" cy="76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b="1" kern="1200" dirty="0">
              <a:solidFill>
                <a:srgbClr val="002060"/>
              </a:solidFill>
            </a:rPr>
            <a:t>Mochila de emergencia</a:t>
          </a:r>
        </a:p>
      </dsp:txBody>
      <dsp:txXfrm>
        <a:off x="3225" y="1539858"/>
        <a:ext cx="4218629" cy="768379"/>
      </dsp:txXfrm>
    </dsp:sp>
    <dsp:sp modelId="{BD8948DA-EAF7-4EB9-927A-C67CF5D1343A}">
      <dsp:nvSpPr>
        <dsp:cNvPr id="0" name=""/>
        <dsp:cNvSpPr/>
      </dsp:nvSpPr>
      <dsp:spPr>
        <a:xfrm>
          <a:off x="5494148" y="112868"/>
          <a:ext cx="2071102" cy="142698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B4EB3-F354-4FC6-B40C-8B1F3421B15F}">
      <dsp:nvSpPr>
        <dsp:cNvPr id="0" name=""/>
        <dsp:cNvSpPr/>
      </dsp:nvSpPr>
      <dsp:spPr>
        <a:xfrm>
          <a:off x="4429052" y="1539858"/>
          <a:ext cx="4201294" cy="76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b="1" kern="1200" dirty="0">
              <a:solidFill>
                <a:srgbClr val="002060"/>
              </a:solidFill>
            </a:rPr>
            <a:t>Documentos importantes</a:t>
          </a:r>
        </a:p>
      </dsp:txBody>
      <dsp:txXfrm>
        <a:off x="4429052" y="1539858"/>
        <a:ext cx="4201294" cy="768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46808-C550-7140-91DE-5FEAAED203D3}" type="datetimeFigureOut">
              <a:rPr lang="en-US" smtClean="0"/>
              <a:t>01-Sep-20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B2521-7995-F140-89F9-69C85DF4DC6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1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613B36-2BA7-4A49-98BE-8CB330512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89" y="2544971"/>
            <a:ext cx="4785284" cy="452432"/>
          </a:xfrm>
          <a:effectLst>
            <a:outerShdw blurRad="38100" dist="25400" dir="2700000" algn="tl" rotWithShape="0">
              <a:schemeClr val="accent1">
                <a:lumMod val="50000"/>
                <a:alpha val="30000"/>
              </a:schemeClr>
            </a:outerShdw>
          </a:effectLst>
        </p:spPr>
        <p:txBody>
          <a:bodyPr wrap="none">
            <a:spAutoFit/>
          </a:bodyPr>
          <a:lstStyle>
            <a:lvl1pPr algn="r">
              <a:defRPr lang="en-US" sz="2600" b="1" u="none">
                <a:solidFill>
                  <a:schemeClr val="bg1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921FF02-F904-B44F-A48E-7BD2FCC6E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9197" y="5794001"/>
            <a:ext cx="4379976" cy="384048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5854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F236A0-6BAA-F14F-83B4-6505308ED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6549" y="6356351"/>
            <a:ext cx="2066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F9C361-CCBE-B549-BF6B-884A0538753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BAD52B7-0256-404B-A932-58951648B09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8486" y="4587365"/>
            <a:ext cx="8415313" cy="1666478"/>
          </a:xfrm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DA15E8E-B8DE-044A-AA06-BC59D13674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8486" y="3429000"/>
            <a:ext cx="8354256" cy="905933"/>
          </a:xfrm>
        </p:spPr>
        <p:txBody>
          <a:bodyPr anchor="b"/>
          <a:lstStyle>
            <a:lvl1pPr marL="0" indent="0">
              <a:buFontTx/>
              <a:buNone/>
              <a:defRPr b="1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C402D5-C814-DF4A-BF77-06244B92C689}"/>
              </a:ext>
            </a:extLst>
          </p:cNvPr>
          <p:cNvSpPr/>
          <p:nvPr userDrawn="1"/>
        </p:nvSpPr>
        <p:spPr>
          <a:xfrm>
            <a:off x="398486" y="4443152"/>
            <a:ext cx="8354256" cy="6400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4507CE-3BFD-2744-BB6D-1A30822E2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163" y="292153"/>
            <a:ext cx="2903450" cy="14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6BBBD260-2427-454B-8364-DE32A5B0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29" y="268188"/>
            <a:ext cx="7779971" cy="424732"/>
          </a:xfrm>
          <a:effectLst/>
        </p:spPr>
        <p:txBody>
          <a:bodyPr wrap="square">
            <a:spAutoFit/>
          </a:bodyPr>
          <a:lstStyle>
            <a:lvl1pPr>
              <a:defRPr lang="en-US" sz="2400" b="1" spc="-113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7A1BC5D-1E0F-564B-9DA9-5346DA0A9C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329" y="6356351"/>
            <a:ext cx="8235950" cy="365760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Tx/>
              <a:buNone/>
              <a:defRPr lang="es-MX" sz="900" kern="1200" dirty="0">
                <a:solidFill>
                  <a:srgbClr val="40404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None/>
              <a:defRPr lang="en-US" sz="13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None/>
              <a:defRPr lang="en-US" sz="13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s-MX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Footnote</a:t>
            </a:r>
            <a:r>
              <a:rPr lang="es-MX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_tradnl" altLang="en-US" sz="9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Aquí van las notas o comentarios que tienen gran relevancia.</a:t>
            </a:r>
            <a:endParaRPr lang="es-MX" sz="9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1C6BCD-9F3F-044E-AD8A-43206E622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42478" y="6356351"/>
            <a:ext cx="2066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F9C361-CCBE-B549-BF6B-884A0538753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1881DC-47F4-A640-BF7C-BB6072B5C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731" y="1030288"/>
            <a:ext cx="8500940" cy="4962525"/>
          </a:xfrm>
        </p:spPr>
        <p:txBody>
          <a:bodyPr>
            <a:normAutofit/>
          </a:bodyPr>
          <a:lstStyle>
            <a:lvl1pPr algn="just"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442562-82D5-824D-ABDD-D16D3FD63841}"/>
              </a:ext>
            </a:extLst>
          </p:cNvPr>
          <p:cNvSpPr/>
          <p:nvPr userDrawn="1"/>
        </p:nvSpPr>
        <p:spPr>
          <a:xfrm>
            <a:off x="241069" y="3492"/>
            <a:ext cx="8645235" cy="630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115CD2-E83C-754F-95A6-748B5E4EAD3A}"/>
              </a:ext>
            </a:extLst>
          </p:cNvPr>
          <p:cNvCxnSpPr/>
          <p:nvPr userDrawn="1"/>
        </p:nvCxnSpPr>
        <p:spPr>
          <a:xfrm>
            <a:off x="241069" y="931025"/>
            <a:ext cx="8645235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F58078-9FCA-4740-8BF5-CD4946C48AD7}"/>
              </a:ext>
            </a:extLst>
          </p:cNvPr>
          <p:cNvCxnSpPr/>
          <p:nvPr userDrawn="1"/>
        </p:nvCxnSpPr>
        <p:spPr>
          <a:xfrm>
            <a:off x="241069" y="6234545"/>
            <a:ext cx="8645235" cy="0"/>
          </a:xfrm>
          <a:prstGeom prst="line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D28A07C-9E75-C84E-BE9E-2CD7078F6F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0886" y="142297"/>
            <a:ext cx="6223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44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32001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15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Enova-PPT-F5-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1679"/>
            <a:ext cx="8229600" cy="4984485"/>
          </a:xfrm>
        </p:spPr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676761"/>
          </a:xfrm>
        </p:spPr>
        <p:txBody>
          <a:bodyPr/>
          <a:lstStyle>
            <a:lvl1pPr algn="l">
              <a:defRPr>
                <a:solidFill>
                  <a:srgbClr val="1F497D"/>
                </a:solidFill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s-ES_trad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490" y="6356537"/>
            <a:ext cx="2133023" cy="365592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s-ES_trad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490" y="6356537"/>
            <a:ext cx="2895023" cy="365592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r>
              <a:rPr lang="es-ES_tradnl" dirty="0">
                <a:solidFill>
                  <a:prstClr val="black">
                    <a:tint val="75000"/>
                  </a:prstClr>
                </a:solidFill>
              </a:rPr>
              <a:t>Updated on 20200122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490" y="6356537"/>
            <a:ext cx="2133023" cy="365592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fld id="{0DC5715B-038C-4D4B-8843-4A4D7600E59A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_trad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0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0986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Updated on 20200122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DC60-67F6-DC4A-A4C4-E6B0492E906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7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gif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diagramLayout" Target="../diagrams/layout3.xml"/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12" Type="http://schemas.openxmlformats.org/officeDocument/2006/relationships/diagramData" Target="../diagrams/data3.xml"/><Relationship Id="rId2" Type="http://schemas.openxmlformats.org/officeDocument/2006/relationships/image" Target="../media/image45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11" Type="http://schemas.openxmlformats.org/officeDocument/2006/relationships/image" Target="../media/image52.jpeg"/><Relationship Id="rId5" Type="http://schemas.openxmlformats.org/officeDocument/2006/relationships/image" Target="../media/image37.pn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51.png"/><Relationship Id="rId4" Type="http://schemas.openxmlformats.org/officeDocument/2006/relationships/image" Target="../media/image47.jpg"/><Relationship Id="rId9" Type="http://schemas.openxmlformats.org/officeDocument/2006/relationships/image" Target="../media/image50.png"/><Relationship Id="rId1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8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hyperlink" Target="https://ienova.com.mx/seguridad_y_salud/material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mailto:safety@ienova.com.mx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www.proteccioncivil.cdmx.gob.mx/secretaria/guias" TargetMode="External"/><Relationship Id="rId7" Type="http://schemas.openxmlformats.org/officeDocument/2006/relationships/hyperlink" Target="https://www.sgm.gob.mx/Web/MuseoVirtual/Riesgos-geologicos/Sismologia-de-Mexico.html" TargetMode="External"/><Relationship Id="rId2" Type="http://schemas.openxmlformats.org/officeDocument/2006/relationships/hyperlink" Target="http://www.proteccioncivil.cdmx.gob.mx/storage/app/media/Plan%20Familiar%202019%20web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enapred.gob.mx/es/Publicaciones/archivos/175-FOLLETOPLANFAMILIARDEPROTECCINCIVIL.PDF" TargetMode="External"/><Relationship Id="rId5" Type="http://schemas.openxmlformats.org/officeDocument/2006/relationships/hyperlink" Target="https://proteccioncivil.cdmx.gob.mx/comunicacion/nota/recomendaciones-para-reducir-riesgos-por-fugas-de-gas-en-el-hogar" TargetMode="External"/><Relationship Id="rId4" Type="http://schemas.openxmlformats.org/officeDocument/2006/relationships/hyperlink" Target="https://www.proteccioncivil.cdmx.gob.mx/storage/app/uploads/public/5c7/ffc/c2a/5c7ffcc2a55b3519185637.pdf" TargetMode="External"/><Relationship Id="rId9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8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sv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0FC8F-8062-469B-82A7-590AD8D5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704033"/>
            <a:ext cx="4265912" cy="1920526"/>
          </a:xfrm>
        </p:spPr>
        <p:txBody>
          <a:bodyPr/>
          <a:lstStyle/>
          <a:p>
            <a:pPr algn="ctr"/>
            <a:r>
              <a:rPr lang="es-MX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Respuesta </a:t>
            </a:r>
            <a:br>
              <a:rPr lang="es-MX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emergencias </a:t>
            </a:r>
            <a:br>
              <a:rPr lang="es-MX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 el hogar</a:t>
            </a: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8D7B5DA2-AD9D-4D5E-863B-E2CE6B0C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928" y="3853898"/>
            <a:ext cx="2971800" cy="30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35847953-2A8F-472D-A6BA-4AB67DF61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5" t="15070" r="4454" b="22995"/>
          <a:stretch/>
        </p:blipFill>
        <p:spPr>
          <a:xfrm>
            <a:off x="1589402" y="982261"/>
            <a:ext cx="6692509" cy="5172363"/>
          </a:xfrm>
          <a:prstGeom prst="rect">
            <a:avLst/>
          </a:prstGeom>
        </p:spPr>
      </p:pic>
      <p:sp>
        <p:nvSpPr>
          <p:cNvPr id="9" name="Título 5">
            <a:extLst>
              <a:ext uri="{FF2B5EF4-FFF2-40B4-BE49-F238E27FC236}">
                <a16:creationId xmlns:a16="http://schemas.microsoft.com/office/drawing/2014/main" id="{15EB4863-1638-450C-A5BE-1A5377A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407" y="268188"/>
            <a:ext cx="6934893" cy="424732"/>
          </a:xfrm>
        </p:spPr>
        <p:txBody>
          <a:bodyPr/>
          <a:lstStyle/>
          <a:p>
            <a:r>
              <a:rPr lang="es-MX" sz="2300" dirty="0"/>
              <a:t>Consejos para un hogar más seguro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726C5B-E4C1-441D-9EC3-DEBEF0A95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5" name="Picture 1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8A1DF79-5C0A-4ED1-A1EA-8A140ECC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461" y="3743235"/>
            <a:ext cx="2081127" cy="2536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ráfico 9" descr="Bombilla y engranaje">
            <a:extLst>
              <a:ext uri="{FF2B5EF4-FFF2-40B4-BE49-F238E27FC236}">
                <a16:creationId xmlns:a16="http://schemas.microsoft.com/office/drawing/2014/main" id="{83EA69B6-408F-468E-82CD-24936F01E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  <p:pic>
        <p:nvPicPr>
          <p:cNvPr id="8" name="Imagen 7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9EFA6A2A-AD13-45A2-B454-4D127232F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93" b="92739" l="3721" r="92791">
                        <a14:foregroundMark x1="5698" y1="91239" x2="17907" y2="80032"/>
                        <a14:foregroundMark x1="3953" y1="92739" x2="3953" y2="92739"/>
                        <a14:foregroundMark x1="17674" y1="76164" x2="88023" y2="13891"/>
                        <a14:foregroundMark x1="88023" y1="13891" x2="74884" y2="16890"/>
                        <a14:foregroundMark x1="74884" y1="16890" x2="65465" y2="28571"/>
                        <a14:foregroundMark x1="89884" y1="5051" x2="84535" y2="8287"/>
                        <a14:foregroundMark x1="92093" y1="5604" x2="86395" y2="11681"/>
                        <a14:foregroundMark x1="82558" y1="7419" x2="72442" y2="21626"/>
                        <a14:foregroundMark x1="92791" y1="8919" x2="86279" y2="14049"/>
                        <a14:foregroundMark x1="22093" y1="77901" x2="26860" y2="71507"/>
                        <a14:foregroundMark x1="26860" y1="71507" x2="72907" y2="30387"/>
                        <a14:foregroundMark x1="72907" y1="30387" x2="72907" y2="30229"/>
                        <a14:foregroundMark x1="65465" y1="28571" x2="48721" y2="48777"/>
                        <a14:foregroundMark x1="48721" y1="48777" x2="27907" y2="65036"/>
                        <a14:foregroundMark x1="33023" y1="57932" x2="45116" y2="45146"/>
                        <a14:foregroundMark x1="45116" y1="45146" x2="58953" y2="35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6966">
            <a:off x="7140225" y="1660812"/>
            <a:ext cx="2796445" cy="411987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D5C901-CAD7-4A68-90F1-3B5E66864023}"/>
              </a:ext>
            </a:extLst>
          </p:cNvPr>
          <p:cNvSpPr txBox="1"/>
          <p:nvPr/>
        </p:nvSpPr>
        <p:spPr>
          <a:xfrm>
            <a:off x="2423352" y="1554480"/>
            <a:ext cx="5300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  <a:latin typeface="Modern Love Caps" panose="04070805081001020A01" pitchFamily="82" charset="0"/>
              </a:rPr>
              <a:t>CHECKLIST PARA UN HOGAR PREPARADO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BD42F1-4516-4CD0-AA56-859A67439AB0}"/>
              </a:ext>
            </a:extLst>
          </p:cNvPr>
          <p:cNvSpPr txBox="1"/>
          <p:nvPr/>
        </p:nvSpPr>
        <p:spPr>
          <a:xfrm>
            <a:off x="2071870" y="1946695"/>
            <a:ext cx="5984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/>
            <a:r>
              <a:rPr lang="es-MX" b="1" dirty="0"/>
              <a:t>Toda mi familia conoce la ubicación de: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Extintores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Botiquín de primeros auxilios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Detectores de humo y CO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Lámparas de emergencia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Interruptor eléctrico principal 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Llave principal de gas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Llave principal de agua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Mochila de emergencia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Punto de reunión</a:t>
            </a:r>
          </a:p>
          <a:p>
            <a:pPr marL="625475" indent="-265113">
              <a:buFont typeface="Wingdings" panose="05000000000000000000" pitchFamily="2" charset="2"/>
              <a:buChar char="q"/>
            </a:pPr>
            <a:r>
              <a:rPr lang="es-MX" dirty="0"/>
              <a:t>Documentos importantes </a:t>
            </a:r>
          </a:p>
          <a:p>
            <a:pPr marL="20574"/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b="1" dirty="0"/>
              <a:t>Toda mi familia conoce </a:t>
            </a:r>
            <a:r>
              <a:rPr lang="es-MX" b="1" u="sng" dirty="0"/>
              <a:t>de memoria </a:t>
            </a:r>
            <a:r>
              <a:rPr lang="es-MX" b="1" dirty="0"/>
              <a:t>los números de teléfono importantes (ej. 911, papá, mamá)</a:t>
            </a:r>
          </a:p>
        </p:txBody>
      </p:sp>
    </p:spTree>
    <p:extLst>
      <p:ext uri="{BB962C8B-B14F-4D97-AF65-F5344CB8AC3E}">
        <p14:creationId xmlns:p14="http://schemas.microsoft.com/office/powerpoint/2010/main" val="3139105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05825C5-2B31-48C5-BED5-B8410006F3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087ADA-B4B6-41DE-A0BE-F14B03484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72DBA92-E57A-4A6C-B967-BA7401FE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5" y="2519463"/>
            <a:ext cx="2036495" cy="3680143"/>
          </a:xfrm>
          <a:prstGeom prst="rect">
            <a:avLst/>
          </a:prstGeom>
        </p:spPr>
      </p:pic>
      <p:sp>
        <p:nvSpPr>
          <p:cNvPr id="15" name="Título 5">
            <a:extLst>
              <a:ext uri="{FF2B5EF4-FFF2-40B4-BE49-F238E27FC236}">
                <a16:creationId xmlns:a16="http://schemas.microsoft.com/office/drawing/2014/main" id="{BE9FDA72-B4D2-40A7-8750-5D56A9AF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Directorio de teléfonos importantes</a:t>
            </a:r>
          </a:p>
        </p:txBody>
      </p:sp>
      <p:pic>
        <p:nvPicPr>
          <p:cNvPr id="29" name="Gráfico 28" descr="Auricular">
            <a:extLst>
              <a:ext uri="{FF2B5EF4-FFF2-40B4-BE49-F238E27FC236}">
                <a16:creationId xmlns:a16="http://schemas.microsoft.com/office/drawing/2014/main" id="{2FC78BDE-8133-4A72-A6FC-F799D24EA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162" y="135889"/>
            <a:ext cx="731520" cy="73152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F5F43D6E-85C2-401A-B36C-64468C69B48E}"/>
              </a:ext>
            </a:extLst>
          </p:cNvPr>
          <p:cNvSpPr/>
          <p:nvPr/>
        </p:nvSpPr>
        <p:spPr>
          <a:xfrm>
            <a:off x="1648740" y="1246869"/>
            <a:ext cx="6667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Se recomienda mantener un directorio con teléfonos importantes para casos de emergencia, ejemplo: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8A5BA1C-4F65-46D5-BDC1-6185711AFD0F}"/>
              </a:ext>
            </a:extLst>
          </p:cNvPr>
          <p:cNvSpPr/>
          <p:nvPr/>
        </p:nvSpPr>
        <p:spPr>
          <a:xfrm>
            <a:off x="2216625" y="2079649"/>
            <a:ext cx="61875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Aseguradora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Casetas de vigilancia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Centros deportivos, sociales y culturales que frecuentan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Doctor especialista de adultos mayores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Escuela de lo(s) hijo(s)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Familiares cercanos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Oficina / centro de trabajo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Pediatra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2060"/>
                </a:solidFill>
                <a:cs typeface="72 Light" panose="020B0303030000000003" pitchFamily="34" charset="0"/>
              </a:rPr>
              <a:t>Veterinario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A1AAE8-34ED-4741-AF17-91362266F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728" y="4542584"/>
            <a:ext cx="2087443" cy="1565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70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05825C5-2B31-48C5-BED5-B8410006F3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087ADA-B4B6-41DE-A0BE-F14B03484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72DBA92-E57A-4A6C-B967-BA7401FE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5" y="2519463"/>
            <a:ext cx="2036495" cy="3680143"/>
          </a:xfrm>
          <a:prstGeom prst="rect">
            <a:avLst/>
          </a:prstGeom>
        </p:spPr>
      </p:pic>
      <p:sp>
        <p:nvSpPr>
          <p:cNvPr id="15" name="Título 5">
            <a:extLst>
              <a:ext uri="{FF2B5EF4-FFF2-40B4-BE49-F238E27FC236}">
                <a16:creationId xmlns:a16="http://schemas.microsoft.com/office/drawing/2014/main" id="{BE9FDA72-B4D2-40A7-8750-5D56A9AF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Teléfono ante cualquier emergencia</a:t>
            </a:r>
          </a:p>
        </p:txBody>
      </p:sp>
      <p:pic>
        <p:nvPicPr>
          <p:cNvPr id="29" name="Gráfico 28" descr="Auricular">
            <a:extLst>
              <a:ext uri="{FF2B5EF4-FFF2-40B4-BE49-F238E27FC236}">
                <a16:creationId xmlns:a16="http://schemas.microsoft.com/office/drawing/2014/main" id="{2FC78BDE-8133-4A72-A6FC-F799D24EA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162" y="135889"/>
            <a:ext cx="731520" cy="731520"/>
          </a:xfrm>
          <a:prstGeom prst="rect">
            <a:avLst/>
          </a:prstGeom>
        </p:spPr>
      </p:pic>
      <p:pic>
        <p:nvPicPr>
          <p:cNvPr id="31" name="Imagen 30" descr="Imagen que contiene objeto, dibujo, texto, botiquín de primeros auxilios&#10;&#10;Descripción generada automáticamente">
            <a:extLst>
              <a:ext uri="{FF2B5EF4-FFF2-40B4-BE49-F238E27FC236}">
                <a16:creationId xmlns:a16="http://schemas.microsoft.com/office/drawing/2014/main" id="{2A12FA22-A7BD-4D92-A3A0-19A9D9DFC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46" y="1678932"/>
            <a:ext cx="58388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3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5AB63490-B95E-4698-96B3-DECF01BAB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096" y="3404498"/>
            <a:ext cx="822960" cy="8229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FA5B7270-A8C4-4963-B31E-1E125DF6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Consejos para un hogar más seguro</a:t>
            </a:r>
          </a:p>
        </p:txBody>
      </p:sp>
      <p:pic>
        <p:nvPicPr>
          <p:cNvPr id="38" name="Imagen 3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4CA7FB3-9321-450D-95AD-C5F644B6D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6" t="19618" r="17234" b="22650"/>
          <a:stretch/>
        </p:blipFill>
        <p:spPr>
          <a:xfrm>
            <a:off x="1475702" y="5414431"/>
            <a:ext cx="1187161" cy="790391"/>
          </a:xfrm>
          <a:prstGeom prst="rect">
            <a:avLst/>
          </a:prstGeom>
        </p:spPr>
      </p:pic>
      <p:pic>
        <p:nvPicPr>
          <p:cNvPr id="11" name="Imagen 10" descr="Imagen que contiene interior, tabla, competencia de atletismo, ratón&#10;&#10;Descripción generada automáticamente">
            <a:extLst>
              <a:ext uri="{FF2B5EF4-FFF2-40B4-BE49-F238E27FC236}">
                <a16:creationId xmlns:a16="http://schemas.microsoft.com/office/drawing/2014/main" id="{30F6FD24-696D-4EA6-BD88-979F4FDB1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290" y="961572"/>
            <a:ext cx="987965" cy="853587"/>
          </a:xfrm>
          <a:prstGeom prst="rect">
            <a:avLst/>
          </a:prstGeom>
        </p:spPr>
      </p:pic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F9FD14BA-1C10-4324-A6D2-03412E0BB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C6C153C-A049-457A-892F-59BACDCD534D}"/>
              </a:ext>
            </a:extLst>
          </p:cNvPr>
          <p:cNvGrpSpPr/>
          <p:nvPr/>
        </p:nvGrpSpPr>
        <p:grpSpPr>
          <a:xfrm>
            <a:off x="6443584" y="1176274"/>
            <a:ext cx="2118829" cy="1395156"/>
            <a:chOff x="6194478" y="1262954"/>
            <a:chExt cx="2118829" cy="1395156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9422E1D0-96F4-4817-816C-8FF512D4A266}"/>
                </a:ext>
              </a:extLst>
            </p:cNvPr>
            <p:cNvGrpSpPr/>
            <p:nvPr/>
          </p:nvGrpSpPr>
          <p:grpSpPr>
            <a:xfrm>
              <a:off x="6194478" y="1262954"/>
              <a:ext cx="2118829" cy="1395156"/>
              <a:chOff x="6194478" y="1262954"/>
              <a:chExt cx="2118829" cy="1395156"/>
            </a:xfrm>
          </p:grpSpPr>
          <p:pic>
            <p:nvPicPr>
              <p:cNvPr id="6" name="Imagen 5" descr="Imagen que contiene ratón&#10;&#10;Descripción generada automáticamente">
                <a:extLst>
                  <a:ext uri="{FF2B5EF4-FFF2-40B4-BE49-F238E27FC236}">
                    <a16:creationId xmlns:a16="http://schemas.microsoft.com/office/drawing/2014/main" id="{109E3A4A-8555-420C-B41D-9E69991BCB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707" t="5799" r="5670" b="6577"/>
              <a:stretch/>
            </p:blipFill>
            <p:spPr>
              <a:xfrm>
                <a:off x="6194478" y="1336612"/>
                <a:ext cx="1321497" cy="1321498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FD18769-03DF-4927-8118-96C292BDCE42}"/>
                  </a:ext>
                </a:extLst>
              </p:cNvPr>
              <p:cNvSpPr txBox="1"/>
              <p:nvPr/>
            </p:nvSpPr>
            <p:spPr>
              <a:xfrm>
                <a:off x="7398907" y="1262954"/>
                <a:ext cx="9046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200" b="1" dirty="0">
                    <a:solidFill>
                      <a:srgbClr val="002060"/>
                    </a:solidFill>
                  </a:rPr>
                  <a:t>2 en 1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5DCB062A-7EF2-478C-AFDB-55C40740B684}"/>
                  </a:ext>
                </a:extLst>
              </p:cNvPr>
              <p:cNvSpPr txBox="1"/>
              <p:nvPr/>
            </p:nvSpPr>
            <p:spPr>
              <a:xfrm>
                <a:off x="7408635" y="1505265"/>
                <a:ext cx="9046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2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Monóxido</a:t>
                </a:r>
              </a:p>
              <a:p>
                <a:pPr algn="ctr"/>
                <a:r>
                  <a:rPr lang="es-MX" sz="1200" dirty="0">
                    <a:solidFill>
                      <a:srgbClr val="F3854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Humo</a:t>
                </a:r>
              </a:p>
            </p:txBody>
          </p:sp>
        </p:grp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80FDDF7A-328C-4566-BEB3-2F2010AB58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6150" y="1634490"/>
              <a:ext cx="173933" cy="640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F7E10E83-A8EA-4731-A24F-904C88D82E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4931" y="1854744"/>
              <a:ext cx="2503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9" name="Imagen 28" descr="Imagen que contiene extintor de incendios, objeto, interior, tabla&#10;&#10;Descripción generada automáticamente">
            <a:extLst>
              <a:ext uri="{FF2B5EF4-FFF2-40B4-BE49-F238E27FC236}">
                <a16:creationId xmlns:a16="http://schemas.microsoft.com/office/drawing/2014/main" id="{41954B57-345E-453E-A7A6-80B2F3BBBC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06" t="5588" r="27250" b="2952"/>
          <a:stretch/>
        </p:blipFill>
        <p:spPr>
          <a:xfrm>
            <a:off x="6443584" y="5048655"/>
            <a:ext cx="485926" cy="1134842"/>
          </a:xfrm>
          <a:prstGeom prst="rect">
            <a:avLst/>
          </a:prstGeom>
        </p:spPr>
      </p:pic>
      <p:pic>
        <p:nvPicPr>
          <p:cNvPr id="31" name="Imagen 30" descr="Imagen que contiene interior, tabla, teléfono, puesto&#10;&#10;Descripción generada automáticamente">
            <a:extLst>
              <a:ext uri="{FF2B5EF4-FFF2-40B4-BE49-F238E27FC236}">
                <a16:creationId xmlns:a16="http://schemas.microsoft.com/office/drawing/2014/main" id="{D6318E65-D896-46B8-811B-596E986A98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509" r="29565" b="3961"/>
          <a:stretch/>
        </p:blipFill>
        <p:spPr>
          <a:xfrm>
            <a:off x="6917257" y="5044901"/>
            <a:ext cx="568176" cy="1138595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617984D-B534-4E7C-B948-DF15109F515A}"/>
              </a:ext>
            </a:extLst>
          </p:cNvPr>
          <p:cNvSpPr txBox="1"/>
          <p:nvPr/>
        </p:nvSpPr>
        <p:spPr>
          <a:xfrm>
            <a:off x="7407843" y="4939572"/>
            <a:ext cx="158819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100" u="sng" dirty="0">
                <a:solidFill>
                  <a:srgbClr val="002060"/>
                </a:solidFill>
              </a:rPr>
              <a:t>&gt;</a:t>
            </a:r>
            <a:r>
              <a:rPr lang="es-MX" sz="1100" dirty="0">
                <a:solidFill>
                  <a:srgbClr val="002060"/>
                </a:solidFill>
              </a:rPr>
              <a:t> 2.5 Kg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En lugar visible y accesible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Colocar en zonas de peligro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Revisión periódica del equipo</a:t>
            </a:r>
          </a:p>
        </p:txBody>
      </p:sp>
      <p:pic>
        <p:nvPicPr>
          <p:cNvPr id="40" name="Imagen 39" descr="Imagen que contiene refrigerador, remoto&#10;&#10;Descripción generada automáticamente">
            <a:extLst>
              <a:ext uri="{FF2B5EF4-FFF2-40B4-BE49-F238E27FC236}">
                <a16:creationId xmlns:a16="http://schemas.microsoft.com/office/drawing/2014/main" id="{A2C545AA-EABF-49A2-8355-A86762398B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9140" r="25404" b="6050"/>
          <a:stretch/>
        </p:blipFill>
        <p:spPr>
          <a:xfrm>
            <a:off x="1432332" y="2068476"/>
            <a:ext cx="462235" cy="15938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3E03E4-16FA-42C2-833F-ECE3B4F3C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4" r="32347"/>
          <a:stretch/>
        </p:blipFill>
        <p:spPr bwMode="auto">
          <a:xfrm>
            <a:off x="868988" y="2666825"/>
            <a:ext cx="479551" cy="9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FEE7F04B-53BD-4094-B59C-FDC63330F29A}"/>
              </a:ext>
            </a:extLst>
          </p:cNvPr>
          <p:cNvSpPr txBox="1"/>
          <p:nvPr/>
        </p:nvSpPr>
        <p:spPr>
          <a:xfrm>
            <a:off x="335329" y="1327252"/>
            <a:ext cx="2613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Encendido automático al fallo de suministro eléctrico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Duración de batería hasta 10 horas, según el modelo 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618434C-5920-422A-BE2D-146E5E9E2C54}"/>
              </a:ext>
            </a:extLst>
          </p:cNvPr>
          <p:cNvSpPr txBox="1"/>
          <p:nvPr/>
        </p:nvSpPr>
        <p:spPr>
          <a:xfrm>
            <a:off x="220098" y="3981064"/>
            <a:ext cx="24427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rgbClr val="002060"/>
                </a:solidFill>
              </a:rPr>
              <a:t>- Colocar en un lugar accesible.</a:t>
            </a:r>
          </a:p>
          <a:p>
            <a:endParaRPr lang="es-MX" sz="600" dirty="0">
              <a:solidFill>
                <a:srgbClr val="002060"/>
              </a:solidFill>
            </a:endParaRPr>
          </a:p>
          <a:p>
            <a:r>
              <a:rPr lang="es-MX" sz="1100" dirty="0">
                <a:solidFill>
                  <a:srgbClr val="002060"/>
                </a:solidFill>
              </a:rPr>
              <a:t>- Contenido mínimo recomendado: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Equipo de protección personal 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Vendas de diferentes tamaños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Cinta adhesiva médica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Gel antibacterial 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Termómetro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Antiséptico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Algodón 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Curitas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Gasas</a:t>
            </a:r>
          </a:p>
          <a:p>
            <a:pPr marL="339725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Tijeras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111BB63-CAF0-489F-A9F2-25320F7A9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445580"/>
              </p:ext>
            </p:extLst>
          </p:nvPr>
        </p:nvGraphicFramePr>
        <p:xfrm>
          <a:off x="1524000" y="1332689"/>
          <a:ext cx="6096000" cy="456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9" name="CuadroTexto 48">
            <a:extLst>
              <a:ext uri="{FF2B5EF4-FFF2-40B4-BE49-F238E27FC236}">
                <a16:creationId xmlns:a16="http://schemas.microsoft.com/office/drawing/2014/main" id="{E9A5E536-6F89-4BF9-A2BF-49FC24CCE441}"/>
              </a:ext>
            </a:extLst>
          </p:cNvPr>
          <p:cNvSpPr txBox="1"/>
          <p:nvPr/>
        </p:nvSpPr>
        <p:spPr>
          <a:xfrm>
            <a:off x="7233675" y="2666825"/>
            <a:ext cx="1860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Enciende una alarma sonora y/o visual al detectar humo o CO</a:t>
            </a:r>
          </a:p>
          <a:p>
            <a:pPr marL="398463" lvl="1" indent="-171450"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rgbClr val="002060"/>
                </a:solidFill>
              </a:rPr>
              <a:t>CO puede ser emanado por calentadores, vehículos y algunos electrodomésticos</a:t>
            </a:r>
          </a:p>
        </p:txBody>
      </p:sp>
    </p:spTree>
    <p:extLst>
      <p:ext uri="{BB962C8B-B14F-4D97-AF65-F5344CB8AC3E}">
        <p14:creationId xmlns:p14="http://schemas.microsoft.com/office/powerpoint/2010/main" val="730437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30C0C2-138A-4384-A330-423FDF551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5A30C0C2-138A-4384-A330-423FDF551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18EAC-2087-43DD-A1DA-ED6BCA698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750"/>
                                        <p:tgtEl>
                                          <p:spTgt spid="2">
                                            <p:graphicEl>
                                              <a:dgm id="{08A18EAC-2087-43DD-A1DA-ED6BCA698C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EAEF3C-1400-4A7D-99F6-A7F827FA1E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2">
                                            <p:graphicEl>
                                              <a:dgm id="{3AEAEF3C-1400-4A7D-99F6-A7F827FA1E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5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5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0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5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CF5B5E-E2B8-4D6F-A1A1-01F558AC5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750"/>
                                        <p:tgtEl>
                                          <p:spTgt spid="2">
                                            <p:graphicEl>
                                              <a:dgm id="{70CF5B5E-E2B8-4D6F-A1A1-01F558AC5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8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3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13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3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33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43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3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63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73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83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93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3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3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23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C474E-1936-45E6-B5CC-B5942C072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1750"/>
                                        <p:tgtEl>
                                          <p:spTgt spid="2">
                                            <p:graphicEl>
                                              <a:dgm id="{E8BC474E-1936-45E6-B5CC-B5942C072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6050"/>
                            </p:stCondLst>
                            <p:childTnLst>
                              <p:par>
                                <p:cTn id="1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7050"/>
                            </p:stCondLst>
                            <p:childTnLst>
                              <p:par>
                                <p:cTn id="1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805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93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46" grpId="0" build="p"/>
      <p:bldP spid="47" grpId="0" uiExpand="1" build="p"/>
      <p:bldGraphic spid="2" grpId="0" uiExpand="1">
        <p:bldSub>
          <a:bldDgm bld="one"/>
        </p:bldSub>
      </p:bldGraphic>
      <p:bldP spid="4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FA5B7270-A8C4-4963-B31E-1E125DF6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Consejos para un hogar más seguro</a:t>
            </a:r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F9FD14BA-1C10-4324-A6D2-03412E0BB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5A91640-7ABF-4C65-8A46-8EBFE43682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681117"/>
              </p:ext>
            </p:extLst>
          </p:nvPr>
        </p:nvGraphicFramePr>
        <p:xfrm>
          <a:off x="201852" y="900892"/>
          <a:ext cx="8633573" cy="2421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4CDF536-C65C-47A1-8422-608B9DDD567A}"/>
              </a:ext>
            </a:extLst>
          </p:cNvPr>
          <p:cNvSpPr txBox="1"/>
          <p:nvPr/>
        </p:nvSpPr>
        <p:spPr>
          <a:xfrm>
            <a:off x="335329" y="3028125"/>
            <a:ext cx="40233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rgbClr val="002060"/>
                </a:solidFill>
                <a:cs typeface="72 Light" panose="020B0303030000000003" pitchFamily="34" charset="0"/>
              </a:rPr>
              <a:t>Debe estar en un lugar accesible. </a:t>
            </a:r>
          </a:p>
          <a:p>
            <a:pPr algn="just"/>
            <a:r>
              <a:rPr lang="es-MX" sz="1400" dirty="0">
                <a:solidFill>
                  <a:srgbClr val="002060"/>
                </a:solidFill>
                <a:cs typeface="72 Light" panose="020B0303030000000003" pitchFamily="34" charset="0"/>
              </a:rPr>
              <a:t>Contenido sugerido:</a:t>
            </a:r>
          </a:p>
          <a:p>
            <a:pPr algn="just"/>
            <a:endParaRPr lang="es-MX" sz="600" dirty="0">
              <a:solidFill>
                <a:srgbClr val="002060"/>
              </a:solidFill>
              <a:cs typeface="72 Light" panose="020B03030300000000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Botiquín primeros auxilios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Gel antibacterial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Linterna y radio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Cobija o manta delgada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Libreta y pluma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Silbato y encendedor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Dinero y copia de llaves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Agua embotellada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Alimentos no perecederos y especial para bebé, adultos mayores o mascota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rgbClr val="002060"/>
                </a:solidFill>
                <a:cs typeface="72 Light" panose="020B0303030000000003" pitchFamily="34" charset="0"/>
              </a:rPr>
              <a:t>Artículos de higiene personal (ej. cepillo y pasta de dientes, papel higiénico, pañales)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402227D-8095-46F5-807D-5A9786C9FECB}"/>
              </a:ext>
            </a:extLst>
          </p:cNvPr>
          <p:cNvSpPr txBox="1"/>
          <p:nvPr/>
        </p:nvSpPr>
        <p:spPr>
          <a:xfrm>
            <a:off x="4815187" y="3032989"/>
            <a:ext cx="40233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>
                <a:latin typeface="72 Light" panose="020B0303030000000003" pitchFamily="34" charset="0"/>
                <a:cs typeface="72 Light" panose="020B0303030000000003" pitchFamily="34" charset="0"/>
              </a:defRPr>
            </a:lvl1pPr>
          </a:lstStyle>
          <a:p>
            <a:r>
              <a:rPr lang="es-ES" sz="1400" dirty="0">
                <a:solidFill>
                  <a:srgbClr val="002060"/>
                </a:solidFill>
                <a:latin typeface="+mn-lt"/>
              </a:rPr>
              <a:t>Se recomienda resguardarlos contra fuego y agua: </a:t>
            </a:r>
          </a:p>
          <a:p>
            <a:endParaRPr lang="es-ES" sz="6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2060"/>
                </a:solidFill>
                <a:latin typeface="+mn-lt"/>
              </a:rPr>
              <a:t>Escrituras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2060"/>
                </a:solidFill>
                <a:latin typeface="+mn-lt"/>
              </a:rPr>
              <a:t>Facturas de autos y bienes de valor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2060"/>
                </a:solidFill>
                <a:latin typeface="+mn-lt"/>
              </a:rPr>
              <a:t>Pasaportes y Visas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2060"/>
                </a:solidFill>
                <a:latin typeface="+mn-lt"/>
              </a:rPr>
              <a:t>Pólizas de seguros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2060"/>
                </a:solidFill>
                <a:latin typeface="+mn-lt"/>
              </a:rPr>
              <a:t>Testamento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2060"/>
                </a:solidFill>
                <a:latin typeface="+mn-lt"/>
              </a:rPr>
              <a:t>Cuentas de ahorro e inversión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002060"/>
                </a:solidFill>
                <a:latin typeface="+mn-lt"/>
              </a:rPr>
              <a:t>Documentos legales (ej. poderes, actas constitutivas, pagarés)</a:t>
            </a:r>
          </a:p>
          <a:p>
            <a:endParaRPr lang="es-ES" sz="600" dirty="0">
              <a:solidFill>
                <a:srgbClr val="002060"/>
              </a:solidFill>
              <a:latin typeface="+mn-lt"/>
            </a:endParaRPr>
          </a:p>
          <a:p>
            <a:r>
              <a:rPr lang="es-ES" sz="1400" dirty="0">
                <a:solidFill>
                  <a:srgbClr val="002060"/>
                </a:solidFill>
                <a:latin typeface="+mn-lt"/>
              </a:rPr>
              <a:t>Y mantener una copia digital (ej. USB, correo, nube).</a:t>
            </a:r>
            <a:endParaRPr lang="en-US" sz="1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7305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6775BC-1113-4ACA-98D7-9A7AF3E53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56775BC-1113-4ACA-98D7-9A7AF3E53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56775BC-1113-4ACA-98D7-9A7AF3E53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288549-08A5-4027-B08D-1B49590A5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8C288549-08A5-4027-B08D-1B49590A5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8C288549-08A5-4027-B08D-1B49590A5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2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2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8948DA-EAF7-4EB9-927A-C67CF5D1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BD8948DA-EAF7-4EB9-927A-C67CF5D1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BD8948DA-EAF7-4EB9-927A-C67CF5D1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7B4EB3-F354-4FC6-B40C-8B1F3421B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7B7B4EB3-F354-4FC6-B40C-8B1F3421B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graphicEl>
                                              <a:dgm id="{7B7B4EB3-F354-4FC6-B40C-8B1F3421B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7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95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895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95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95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95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95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395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495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7" grpId="0" uiExpand="1" build="p"/>
      <p:bldP spid="2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ítulo 5">
            <a:extLst>
              <a:ext uri="{FF2B5EF4-FFF2-40B4-BE49-F238E27FC236}">
                <a16:creationId xmlns:a16="http://schemas.microsoft.com/office/drawing/2014/main" id="{FA5B7270-A8C4-4963-B31E-1E125DF6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Sitio web de SyS</a:t>
            </a:r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F9FD14BA-1C10-4324-A6D2-03412E0BB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CDF536-C65C-47A1-8422-608B9DDD567A}"/>
              </a:ext>
            </a:extLst>
          </p:cNvPr>
          <p:cNvSpPr txBox="1"/>
          <p:nvPr/>
        </p:nvSpPr>
        <p:spPr>
          <a:xfrm>
            <a:off x="322025" y="1138312"/>
            <a:ext cx="836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002060"/>
                </a:solidFill>
                <a:cs typeface="72 Light" panose="020B0303030000000003" pitchFamily="34" charset="0"/>
              </a:rPr>
              <a:t>La presentación estará disponible en el sitio de SyS</a:t>
            </a:r>
          </a:p>
          <a:p>
            <a:pPr algn="ctr"/>
            <a:r>
              <a:rPr lang="es-MX" sz="2400" dirty="0">
                <a:solidFill>
                  <a:srgbClr val="002060"/>
                </a:solidFill>
                <a:cs typeface="72 Light" panose="020B0303030000000003" pitchFamily="34" charset="0"/>
                <a:hlinkClick r:id="rId4"/>
              </a:rPr>
              <a:t>https://ienova.com.mx/seguridad_y_salud/material.html</a:t>
            </a:r>
            <a:r>
              <a:rPr lang="es-MX" sz="2400" dirty="0">
                <a:solidFill>
                  <a:srgbClr val="002060"/>
                </a:solidFill>
                <a:cs typeface="72 Light" panose="020B0303030000000003" pitchFamily="34" charset="0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FB366B-AE6C-45B7-8E43-C0CE4308F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74" t="-3328" r="23315" b="38006"/>
          <a:stretch/>
        </p:blipFill>
        <p:spPr>
          <a:xfrm>
            <a:off x="2309694" y="2076999"/>
            <a:ext cx="4385862" cy="4004877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57815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5BB66-5A94-4998-B536-3A86DF44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77" y="268188"/>
            <a:ext cx="7103623" cy="424732"/>
          </a:xfrm>
        </p:spPr>
        <p:txBody>
          <a:bodyPr/>
          <a:lstStyle/>
          <a:p>
            <a:r>
              <a:rPr lang="es-MX" dirty="0"/>
              <a:t>Preguntas y comentarios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82B26C-CD89-49A4-BF87-EEC0FBD28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MX" sz="1050" dirty="0"/>
              <a:t>Manda tus preguntas a Seguridad y Salud al correo </a:t>
            </a:r>
            <a:r>
              <a:rPr lang="es-MX" sz="1050" u="sng" dirty="0">
                <a:hlinkClick r:id="rId2"/>
              </a:rPr>
              <a:t>safety@ienova.com.mx</a:t>
            </a:r>
            <a:endParaRPr lang="es-MX" sz="105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E88543-385C-46C2-86CA-07F31C704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agen 5" descr="Imagen que contiene objeto, dibujo, texto, botiquín de primeros auxilios&#10;&#10;Descripción generada automáticamente">
            <a:extLst>
              <a:ext uri="{FF2B5EF4-FFF2-40B4-BE49-F238E27FC236}">
                <a16:creationId xmlns:a16="http://schemas.microsoft.com/office/drawing/2014/main" id="{4D9BBD56-5788-4E9A-9763-FAED34A55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21" y="4517655"/>
            <a:ext cx="1938080" cy="1394280"/>
          </a:xfrm>
          <a:prstGeom prst="rect">
            <a:avLst/>
          </a:prstGeom>
        </p:spPr>
      </p:pic>
      <p:pic>
        <p:nvPicPr>
          <p:cNvPr id="7" name="Gráfico 6" descr="Ayuda">
            <a:extLst>
              <a:ext uri="{FF2B5EF4-FFF2-40B4-BE49-F238E27FC236}">
                <a16:creationId xmlns:a16="http://schemas.microsoft.com/office/drawing/2014/main" id="{FF459261-3F5B-424F-AF71-E5330E6A5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395" y="125220"/>
            <a:ext cx="731520" cy="7315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F317C1-2A6B-498A-84DE-AC7E85B1B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953" y="856739"/>
            <a:ext cx="5778229" cy="57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6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FAB76-0FA5-4B3D-934E-B8274CD3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4" y="268188"/>
            <a:ext cx="6928526" cy="424732"/>
          </a:xfrm>
        </p:spPr>
        <p:txBody>
          <a:bodyPr/>
          <a:lstStyle/>
          <a:p>
            <a:r>
              <a:rPr lang="es-MX" dirty="0"/>
              <a:t>REFERENCIAS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0250ED-C241-41C2-B391-0F9BEEA4FC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087ADA-B4B6-41DE-A0BE-F14B03484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7A01326-6B4B-4014-AE31-8EA83B26FE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5873" y="1119626"/>
            <a:ext cx="8500940" cy="3009900"/>
          </a:xfrm>
        </p:spPr>
        <p:txBody>
          <a:bodyPr>
            <a:normAutofit fontScale="92500"/>
          </a:bodyPr>
          <a:lstStyle/>
          <a:p>
            <a:r>
              <a:rPr lang="es-MX" dirty="0"/>
              <a:t>Protección Civil CDMX</a:t>
            </a:r>
          </a:p>
          <a:p>
            <a:pPr marL="233363" indent="0">
              <a:buNone/>
            </a:pPr>
            <a:r>
              <a:rPr lang="es-MX" sz="1400" dirty="0">
                <a:hlinkClick r:id="rId2"/>
              </a:rPr>
              <a:t>www.proteccioncivil.cdmx.gob.mx/storage/app/media/Plan%20Familiar%202019%20web.pdf</a:t>
            </a:r>
            <a:endParaRPr lang="es-MX" sz="1400" dirty="0"/>
          </a:p>
          <a:p>
            <a:pPr marL="233363" indent="0">
              <a:buNone/>
            </a:pPr>
            <a:r>
              <a:rPr lang="es-MX" sz="1400" dirty="0">
                <a:hlinkClick r:id="rId3"/>
              </a:rPr>
              <a:t>www.proteccioncivil.cdmx.gob.mx/secretaria/guias</a:t>
            </a:r>
            <a:endParaRPr lang="es-MX" sz="1400" dirty="0"/>
          </a:p>
          <a:p>
            <a:pPr marL="233363" indent="0">
              <a:buNone/>
            </a:pPr>
            <a:r>
              <a:rPr lang="es-MX" sz="1400" dirty="0">
                <a:hlinkClick r:id="rId4"/>
              </a:rPr>
              <a:t>www.proteccioncivil.cdmx.gob.mx/storage/app/uploads/public/5c7/ffc/c2a/5c7ffcc2a55b3519185637.pdf</a:t>
            </a:r>
            <a:endParaRPr lang="es-MX" sz="1400" dirty="0"/>
          </a:p>
          <a:p>
            <a:pPr marL="233363" indent="0">
              <a:buNone/>
            </a:pPr>
            <a:r>
              <a:rPr lang="es-MX" sz="1400" dirty="0">
                <a:hlinkClick r:id="rId5"/>
              </a:rPr>
              <a:t>https://proteccioncivil.cdmx.gob.mx/comunicacion/nota/recomendaciones-para-reducir-riesgos-por-fugas-de-gas-en-el-hogar</a:t>
            </a:r>
            <a:endParaRPr lang="es-MX" sz="1400" dirty="0"/>
          </a:p>
          <a:p>
            <a:r>
              <a:rPr lang="es-MX" dirty="0"/>
              <a:t>Centro Nacional de Prevención de Desastres</a:t>
            </a:r>
          </a:p>
          <a:p>
            <a:pPr marL="233363" indent="0">
              <a:buNone/>
            </a:pPr>
            <a:r>
              <a:rPr lang="es-MX" sz="1400" dirty="0">
                <a:hlinkClick r:id="rId6"/>
              </a:rPr>
              <a:t>www.cenapred.gob.mx/es/Publicaciones/archivos/175-FOLLETOPLANFAMILIARDEPROTECCINCIVIL.PDF</a:t>
            </a:r>
            <a:endParaRPr lang="es-MX" sz="1400" dirty="0"/>
          </a:p>
          <a:p>
            <a:r>
              <a:rPr lang="es-MX" dirty="0"/>
              <a:t>Servicio Geológico Mexicano</a:t>
            </a:r>
          </a:p>
          <a:p>
            <a:pPr marL="233363" indent="0">
              <a:buNone/>
            </a:pPr>
            <a:r>
              <a:rPr lang="en-US" sz="1400" dirty="0">
                <a:hlinkClick r:id="rId7"/>
              </a:rPr>
              <a:t>www.sgm.gob.mx/Web/MuseoVirtual/Riesgos-geologicos/Sismologia-de-Mexico.html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" name="Gráfico 6" descr="Libros en estantería">
            <a:extLst>
              <a:ext uri="{FF2B5EF4-FFF2-40B4-BE49-F238E27FC236}">
                <a16:creationId xmlns:a16="http://schemas.microsoft.com/office/drawing/2014/main" id="{3D02A2C0-6583-4CA3-847F-5DFEC51C4E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736" y="11479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96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590021-A3A8-4917-87A5-9FCE03F7C293}"/>
              </a:ext>
            </a:extLst>
          </p:cNvPr>
          <p:cNvGrpSpPr/>
          <p:nvPr/>
        </p:nvGrpSpPr>
        <p:grpSpPr>
          <a:xfrm>
            <a:off x="454025" y="1147980"/>
            <a:ext cx="8110532" cy="4891943"/>
            <a:chOff x="261929" y="979347"/>
            <a:chExt cx="8182814" cy="52125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7D2EFDF-A3FC-42F6-8DDB-C8A4C26FAC9F}"/>
                </a:ext>
              </a:extLst>
            </p:cNvPr>
            <p:cNvGrpSpPr/>
            <p:nvPr/>
          </p:nvGrpSpPr>
          <p:grpSpPr>
            <a:xfrm>
              <a:off x="335329" y="979347"/>
              <a:ext cx="5853967" cy="983851"/>
              <a:chOff x="354379" y="1249841"/>
              <a:chExt cx="5853967" cy="98385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5B6C73-3C11-41CC-8CE2-1C7EADAA056B}"/>
                  </a:ext>
                </a:extLst>
              </p:cNvPr>
              <p:cNvSpPr txBox="1"/>
              <p:nvPr/>
            </p:nvSpPr>
            <p:spPr>
              <a:xfrm>
                <a:off x="354379" y="1249841"/>
                <a:ext cx="1066800" cy="98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5400" b="1" dirty="0">
                    <a:solidFill>
                      <a:srgbClr val="002060"/>
                    </a:solidFill>
                  </a:rPr>
                  <a:t>01</a:t>
                </a:r>
                <a:endParaRPr lang="en-US" sz="5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09AF9F-699C-4B1D-BCAA-2DE34F8C0F38}"/>
                  </a:ext>
                </a:extLst>
              </p:cNvPr>
              <p:cNvSpPr txBox="1"/>
              <p:nvPr/>
            </p:nvSpPr>
            <p:spPr>
              <a:xfrm>
                <a:off x="1600200" y="1410933"/>
                <a:ext cx="4608146" cy="42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dirty="0">
                    <a:solidFill>
                      <a:srgbClr val="002060"/>
                    </a:solidFill>
                    <a:cs typeface="72 Light" panose="020B0303030000000003" pitchFamily="34" charset="0"/>
                  </a:rPr>
                  <a:t>¿Que fue lo que pasó?</a:t>
                </a:r>
                <a:endParaRPr lang="en-US" sz="2000" dirty="0">
                  <a:solidFill>
                    <a:srgbClr val="002060"/>
                  </a:solidFill>
                  <a:cs typeface="72 Light" panose="020B0303030000000003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10EF273-5ACB-43C8-80BA-4C482C0EA462}"/>
                </a:ext>
              </a:extLst>
            </p:cNvPr>
            <p:cNvGrpSpPr/>
            <p:nvPr/>
          </p:nvGrpSpPr>
          <p:grpSpPr>
            <a:xfrm>
              <a:off x="1162660" y="1992120"/>
              <a:ext cx="6818679" cy="983851"/>
              <a:chOff x="1752600" y="2450041"/>
              <a:chExt cx="6818679" cy="98385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58B46A-344E-4C24-B408-FD424AA83CBE}"/>
                  </a:ext>
                </a:extLst>
              </p:cNvPr>
              <p:cNvSpPr txBox="1"/>
              <p:nvPr/>
            </p:nvSpPr>
            <p:spPr>
              <a:xfrm>
                <a:off x="1752600" y="2450041"/>
                <a:ext cx="1066800" cy="98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5400" b="1" dirty="0">
                    <a:solidFill>
                      <a:srgbClr val="002060"/>
                    </a:solidFill>
                  </a:rPr>
                  <a:t>02</a:t>
                </a:r>
                <a:endParaRPr lang="en-US" sz="5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4658A2-DFFF-4C7A-BACF-0642CAE05746}"/>
                  </a:ext>
                </a:extLst>
              </p:cNvPr>
              <p:cNvSpPr txBox="1"/>
              <p:nvPr/>
            </p:nvSpPr>
            <p:spPr>
              <a:xfrm>
                <a:off x="2998420" y="2611132"/>
                <a:ext cx="5572859" cy="42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dirty="0">
                    <a:solidFill>
                      <a:srgbClr val="002060"/>
                    </a:solidFill>
                    <a:cs typeface="72 Light" panose="020B0303030000000003" pitchFamily="34" charset="0"/>
                  </a:rPr>
                  <a:t>¿Cuántas personas involucradas?</a:t>
                </a:r>
                <a:endParaRPr lang="en-US" sz="2000" dirty="0">
                  <a:solidFill>
                    <a:srgbClr val="002060"/>
                  </a:solidFill>
                  <a:cs typeface="72 Light" panose="020B0303030000000003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A6323C-3607-4770-9D98-9D34FFDDEEC4}"/>
                </a:ext>
              </a:extLst>
            </p:cNvPr>
            <p:cNvGrpSpPr/>
            <p:nvPr/>
          </p:nvGrpSpPr>
          <p:grpSpPr>
            <a:xfrm>
              <a:off x="475883" y="2902861"/>
              <a:ext cx="6818679" cy="983851"/>
              <a:chOff x="1752600" y="2411078"/>
              <a:chExt cx="6818679" cy="98385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BEF41C-5ED2-4CDC-848F-C1B9E8BAFABC}"/>
                  </a:ext>
                </a:extLst>
              </p:cNvPr>
              <p:cNvSpPr txBox="1"/>
              <p:nvPr/>
            </p:nvSpPr>
            <p:spPr>
              <a:xfrm>
                <a:off x="1752600" y="2411078"/>
                <a:ext cx="1066800" cy="98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5400" b="1" dirty="0">
                    <a:solidFill>
                      <a:srgbClr val="002060"/>
                    </a:solidFill>
                  </a:rPr>
                  <a:t>03</a:t>
                </a:r>
                <a:endParaRPr lang="en-US" sz="5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62D580B-ED5D-4110-8AEB-0D6753F5BC1F}"/>
                  </a:ext>
                </a:extLst>
              </p:cNvPr>
              <p:cNvSpPr txBox="1"/>
              <p:nvPr/>
            </p:nvSpPr>
            <p:spPr>
              <a:xfrm>
                <a:off x="2998420" y="2611134"/>
                <a:ext cx="5572859" cy="42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dirty="0">
                    <a:solidFill>
                      <a:srgbClr val="002060"/>
                    </a:solidFill>
                    <a:cs typeface="72 Light" panose="020B0303030000000003" pitchFamily="34" charset="0"/>
                  </a:rPr>
                  <a:t>¿Lesiones aparentes observadas?</a:t>
                </a:r>
                <a:endParaRPr lang="en-US" sz="2000" dirty="0">
                  <a:solidFill>
                    <a:srgbClr val="002060"/>
                  </a:solidFill>
                  <a:cs typeface="72 Light" panose="020B0303030000000003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21771B-4995-4756-9DBC-166F78F4F05C}"/>
                </a:ext>
              </a:extLst>
            </p:cNvPr>
            <p:cNvGrpSpPr/>
            <p:nvPr/>
          </p:nvGrpSpPr>
          <p:grpSpPr>
            <a:xfrm>
              <a:off x="1159883" y="3874291"/>
              <a:ext cx="6953829" cy="1121949"/>
              <a:chOff x="1617450" y="2469424"/>
              <a:chExt cx="6953829" cy="112194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25436F1-40C7-41EA-8D5F-845362DA1B05}"/>
                  </a:ext>
                </a:extLst>
              </p:cNvPr>
              <p:cNvSpPr txBox="1"/>
              <p:nvPr/>
            </p:nvSpPr>
            <p:spPr>
              <a:xfrm>
                <a:off x="1617450" y="2469424"/>
                <a:ext cx="1066800" cy="98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5400" b="1" dirty="0">
                    <a:solidFill>
                      <a:srgbClr val="002060"/>
                    </a:solidFill>
                  </a:rPr>
                  <a:t>04</a:t>
                </a:r>
                <a:endParaRPr lang="en-US" sz="5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53607E-6603-4232-9AD4-B4FCD7B44CB6}"/>
                  </a:ext>
                </a:extLst>
              </p:cNvPr>
              <p:cNvSpPr txBox="1"/>
              <p:nvPr/>
            </p:nvSpPr>
            <p:spPr>
              <a:xfrm>
                <a:off x="2998420" y="2509137"/>
                <a:ext cx="5572859" cy="1082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dirty="0">
                    <a:solidFill>
                      <a:srgbClr val="002060"/>
                    </a:solidFill>
                    <a:cs typeface="72 Light" panose="020B0303030000000003" pitchFamily="34" charset="0"/>
                  </a:rPr>
                  <a:t>Proporciona tu nombre completo y ubicación lo más precisa posible, algún punto de referencia, parque, banco, etcétera</a:t>
                </a:r>
                <a:endParaRPr lang="en-US" sz="2000" dirty="0">
                  <a:solidFill>
                    <a:srgbClr val="002060"/>
                  </a:solidFill>
                  <a:cs typeface="72 Light" panose="020B0303030000000003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70F499-7503-474E-931C-55D2D6F8E161}"/>
                </a:ext>
              </a:extLst>
            </p:cNvPr>
            <p:cNvGrpSpPr/>
            <p:nvPr/>
          </p:nvGrpSpPr>
          <p:grpSpPr>
            <a:xfrm>
              <a:off x="554904" y="5144115"/>
              <a:ext cx="7889839" cy="1001766"/>
              <a:chOff x="1819159" y="2611134"/>
              <a:chExt cx="6645540" cy="100176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CE8712-3646-41E3-A575-A9A5A1BE8AA7}"/>
                  </a:ext>
                </a:extLst>
              </p:cNvPr>
              <p:cNvSpPr txBox="1"/>
              <p:nvPr/>
            </p:nvSpPr>
            <p:spPr>
              <a:xfrm>
                <a:off x="1819159" y="2629049"/>
                <a:ext cx="1066800" cy="98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5400" b="1" dirty="0">
                    <a:solidFill>
                      <a:srgbClr val="002060"/>
                    </a:solidFill>
                  </a:rPr>
                  <a:t>05</a:t>
                </a:r>
                <a:endParaRPr lang="en-US" sz="5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293769-BE47-4AEB-A861-272816A1007A}"/>
                  </a:ext>
                </a:extLst>
              </p:cNvPr>
              <p:cNvSpPr txBox="1"/>
              <p:nvPr/>
            </p:nvSpPr>
            <p:spPr>
              <a:xfrm>
                <a:off x="2891840" y="2611134"/>
                <a:ext cx="5572859" cy="754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dirty="0">
                    <a:solidFill>
                      <a:srgbClr val="002060"/>
                    </a:solidFill>
                    <a:cs typeface="72 Light" panose="020B0303030000000003" pitchFamily="34" charset="0"/>
                  </a:rPr>
                  <a:t>No cuelgues hasta que la persona que te atiende la llamada te lo indique.</a:t>
                </a:r>
                <a:endParaRPr lang="en-US" sz="2000" dirty="0">
                  <a:solidFill>
                    <a:srgbClr val="002060"/>
                  </a:solidFill>
                  <a:cs typeface="72 Light" panose="020B0303030000000003" pitchFamily="34" charset="0"/>
                </a:endParaRPr>
              </a:p>
            </p:txBody>
          </p:sp>
        </p:grp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7582BEE9-553A-4CEF-A0C8-5A5931CDFFEC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1852196"/>
              <a:ext cx="2483337" cy="955897"/>
            </a:xfrm>
            <a:prstGeom prst="bentConnector3">
              <a:avLst>
                <a:gd name="adj1" fmla="val 323476"/>
              </a:avLst>
            </a:prstGeom>
            <a:ln w="69850" cmpd="sng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F86994D2-7153-463D-AE51-526E2A5655C2}"/>
                </a:ext>
              </a:extLst>
            </p:cNvPr>
            <p:cNvCxnSpPr>
              <a:cxnSpLocks/>
            </p:cNvCxnSpPr>
            <p:nvPr/>
          </p:nvCxnSpPr>
          <p:spPr>
            <a:xfrm>
              <a:off x="960435" y="2788321"/>
              <a:ext cx="5781676" cy="1025909"/>
            </a:xfrm>
            <a:prstGeom prst="bentConnector3">
              <a:avLst>
                <a:gd name="adj1" fmla="val -10626"/>
              </a:avLst>
            </a:prstGeom>
            <a:ln w="69850" cap="sq" cmpd="sng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648AFD57-1080-4598-9E44-54F60883314D}"/>
                </a:ext>
              </a:extLst>
            </p:cNvPr>
            <p:cNvCxnSpPr>
              <a:cxnSpLocks/>
            </p:cNvCxnSpPr>
            <p:nvPr/>
          </p:nvCxnSpPr>
          <p:spPr>
            <a:xfrm>
              <a:off x="261929" y="5026466"/>
              <a:ext cx="2488108" cy="1165475"/>
            </a:xfrm>
            <a:prstGeom prst="bentConnector3">
              <a:avLst>
                <a:gd name="adj1" fmla="val 328694"/>
              </a:avLst>
            </a:prstGeom>
            <a:ln w="69850" cmpd="sng">
              <a:solidFill>
                <a:srgbClr val="00206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9943628-6464-4E9A-AE80-CE977D89C756}"/>
              </a:ext>
            </a:extLst>
          </p:cNvPr>
          <p:cNvGrpSpPr/>
          <p:nvPr/>
        </p:nvGrpSpPr>
        <p:grpSpPr>
          <a:xfrm>
            <a:off x="168760" y="20324"/>
            <a:ext cx="7785705" cy="878728"/>
            <a:chOff x="-581856" y="110647"/>
            <a:chExt cx="6589032" cy="878728"/>
          </a:xfrm>
        </p:grpSpPr>
        <p:sp>
          <p:nvSpPr>
            <p:cNvPr id="66" name="Arrow: Pentagon 65">
              <a:extLst>
                <a:ext uri="{FF2B5EF4-FFF2-40B4-BE49-F238E27FC236}">
                  <a16:creationId xmlns:a16="http://schemas.microsoft.com/office/drawing/2014/main" id="{AA9EA127-EDE3-4989-BAF4-87A4AA4E8996}"/>
                </a:ext>
              </a:extLst>
            </p:cNvPr>
            <p:cNvSpPr/>
            <p:nvPr/>
          </p:nvSpPr>
          <p:spPr>
            <a:xfrm>
              <a:off x="-43938" y="274063"/>
              <a:ext cx="6051114" cy="641837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dirty="0">
                  <a:latin typeface="72 Black" panose="020B0A04030603020204" pitchFamily="34" charset="0"/>
                  <a:cs typeface="72 Black" panose="020B0A04030603020204" pitchFamily="34" charset="0"/>
                </a:rPr>
                <a:t>ACTIVACIÓN DE SERVICIO DE EMERGENCIA</a:t>
              </a:r>
              <a:endParaRPr lang="en-US" dirty="0">
                <a:latin typeface="72 Black" panose="020B0A04030603020204" pitchFamily="34" charset="0"/>
                <a:cs typeface="72 Black" panose="020B0A04030603020204" pitchFamily="34" charset="0"/>
              </a:endParaRPr>
            </a:p>
          </p:txBody>
        </p:sp>
        <p:pic>
          <p:nvPicPr>
            <p:cNvPr id="69" name="Picture 68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BB0EA1D8-8E98-43DD-81B7-35E94E79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81856" y="110647"/>
              <a:ext cx="844706" cy="878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7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0250ED-C241-41C2-B391-0F9BEEA4FC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966" y="5619922"/>
            <a:ext cx="7469089" cy="331704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087ADA-B4B6-41DE-A0BE-F14B03484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8525" y="6365759"/>
            <a:ext cx="1873807" cy="331128"/>
          </a:xfrm>
        </p:spPr>
        <p:txBody>
          <a:bodyPr/>
          <a:lstStyle/>
          <a:p>
            <a:fld id="{47F9C361-CCBE-B549-BF6B-884A0538753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C20F4E-32A8-42C1-826A-7C7E38F0FFC2}"/>
              </a:ext>
            </a:extLst>
          </p:cNvPr>
          <p:cNvGrpSpPr/>
          <p:nvPr/>
        </p:nvGrpSpPr>
        <p:grpSpPr>
          <a:xfrm>
            <a:off x="697215" y="1044260"/>
            <a:ext cx="7749570" cy="5043255"/>
            <a:chOff x="189357" y="796129"/>
            <a:chExt cx="10044248" cy="5925983"/>
          </a:xfrm>
        </p:grpSpPr>
        <p:pic>
          <p:nvPicPr>
            <p:cNvPr id="1042" name="Picture 18" descr="Incendio consume casas y automóvil | Expreso - Expreso">
              <a:extLst>
                <a:ext uri="{FF2B5EF4-FFF2-40B4-BE49-F238E27FC236}">
                  <a16:creationId xmlns:a16="http://schemas.microsoft.com/office/drawing/2014/main" id="{A4E5F7EC-92BB-4127-A84E-D2DDD51E0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58" y="796129"/>
              <a:ext cx="5382768" cy="291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Desastres naturales, lo que menos inquieta - El Heraldo de Tabasco">
              <a:extLst>
                <a:ext uri="{FF2B5EF4-FFF2-40B4-BE49-F238E27FC236}">
                  <a16:creationId xmlns:a16="http://schemas.microsoft.com/office/drawing/2014/main" id="{06424B3B-0386-450B-A161-F9A6143CC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607" y="3707127"/>
              <a:ext cx="4827998" cy="3014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2017 récord de sismos en México">
              <a:extLst>
                <a:ext uri="{FF2B5EF4-FFF2-40B4-BE49-F238E27FC236}">
                  <a16:creationId xmlns:a16="http://schemas.microsoft.com/office/drawing/2014/main" id="{8980413D-AB0F-46C2-93E9-12571C5B4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406"/>
            <a:stretch/>
          </p:blipFill>
          <p:spPr bwMode="auto">
            <a:xfrm>
              <a:off x="5572125" y="796130"/>
              <a:ext cx="4661479" cy="29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VIDEO: México reporta cuatro muertos y más de 400 réplicas tras ...">
              <a:extLst>
                <a:ext uri="{FF2B5EF4-FFF2-40B4-BE49-F238E27FC236}">
                  <a16:creationId xmlns:a16="http://schemas.microsoft.com/office/drawing/2014/main" id="{D497BE03-376A-40AF-93E8-815F3BF7B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57" y="3707126"/>
              <a:ext cx="5382768" cy="3014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5AFA6A-D123-42F3-81A9-35BCA77CE70A}"/>
              </a:ext>
            </a:extLst>
          </p:cNvPr>
          <p:cNvSpPr txBox="1"/>
          <p:nvPr/>
        </p:nvSpPr>
        <p:spPr>
          <a:xfrm>
            <a:off x="1040859" y="248665"/>
            <a:ext cx="675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cs typeface="72 Black" panose="020B0A04030603020204" pitchFamily="34" charset="0"/>
              </a:rPr>
              <a:t>¿Crees que esto te puede suceder?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72 Black" panose="020B0A04030603020204" pitchFamily="34" charset="0"/>
            </a:endParaRPr>
          </a:p>
        </p:txBody>
      </p:sp>
      <p:pic>
        <p:nvPicPr>
          <p:cNvPr id="8" name="Gráfico 7" descr="Ayuda">
            <a:extLst>
              <a:ext uri="{FF2B5EF4-FFF2-40B4-BE49-F238E27FC236}">
                <a16:creationId xmlns:a16="http://schemas.microsoft.com/office/drawing/2014/main" id="{89F99514-C46E-475A-9F5C-B305D01C3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4395" y="12522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43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2C0200-20F3-4000-A5AB-FC9D7D02B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58" t="31851" r="29687" b="15556"/>
          <a:stretch/>
        </p:blipFill>
        <p:spPr>
          <a:xfrm>
            <a:off x="4829460" y="3429000"/>
            <a:ext cx="4092071" cy="276044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5" name="Picture 1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8A1DF79-5C0A-4ED1-A1EA-8A140ECC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4" y="3723466"/>
            <a:ext cx="2388417" cy="2536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19944-AED6-4C62-B5BC-3E9437E1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92" t="30191" r="28438" b="21690"/>
          <a:stretch/>
        </p:blipFill>
        <p:spPr>
          <a:xfrm>
            <a:off x="14990" y="963019"/>
            <a:ext cx="4769844" cy="2760447"/>
          </a:xfrm>
          <a:prstGeom prst="rect">
            <a:avLst/>
          </a:prstGeom>
        </p:spPr>
      </p:pic>
      <p:sp>
        <p:nvSpPr>
          <p:cNvPr id="9" name="Título 5">
            <a:extLst>
              <a:ext uri="{FF2B5EF4-FFF2-40B4-BE49-F238E27FC236}">
                <a16:creationId xmlns:a16="http://schemas.microsoft.com/office/drawing/2014/main" id="{15EB4863-1638-450C-A5BE-1A5377A8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Consejos para un hogar más seguro</a:t>
            </a:r>
          </a:p>
        </p:txBody>
      </p:sp>
      <p:pic>
        <p:nvPicPr>
          <p:cNvPr id="10" name="Gráfico 9" descr="Bombilla y engranaje">
            <a:extLst>
              <a:ext uri="{FF2B5EF4-FFF2-40B4-BE49-F238E27FC236}">
                <a16:creationId xmlns:a16="http://schemas.microsoft.com/office/drawing/2014/main" id="{83EA69B6-408F-468E-82CD-24936F01E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89C2D-3188-472C-B106-3AD09C15E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4" t="22963" r="43125" b="59259"/>
          <a:stretch/>
        </p:blipFill>
        <p:spPr>
          <a:xfrm>
            <a:off x="258155" y="1013808"/>
            <a:ext cx="4244470" cy="1585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CCD70D-A065-46AD-8353-5AFA2230B798}"/>
              </a:ext>
            </a:extLst>
          </p:cNvPr>
          <p:cNvSpPr txBox="1"/>
          <p:nvPr/>
        </p:nvSpPr>
        <p:spPr>
          <a:xfrm>
            <a:off x="335329" y="3259308"/>
            <a:ext cx="8473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cs typeface="72 Light" panose="020B0303030000000003" pitchFamily="34" charset="0"/>
              </a:rPr>
              <a:t>Para verificar que las instalaciones no tengan fugas, coloca agua con jabón en las conexiones, si se ven burbujas, será necesario que llames a un especialista.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cs typeface="72 Light" panose="020B0303030000000003" pitchFamily="34" charset="0"/>
              </a:rPr>
              <a:t>Revisa que la flama que emita la estufa o boiler sea de color azul y no roja, ya que es indicativo de presencia de monóxido de carbono.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cs typeface="72 Light" panose="020B0303030000000003" pitchFamily="34" charset="0"/>
              </a:rPr>
              <a:t>En caso de tener cilindros de gas, al comprarlos revisa que no presenten golpes o desprendimiento de pintura, no los recibas en caso de presentar deterioro.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cs typeface="72 Light" panose="020B0303030000000003" pitchFamily="34" charset="0"/>
              </a:rPr>
              <a:t>Antes de irte a dormir o al salir del hogar, revisa que los pilotos de la estufa y del calentador estén apagados, prevé fugas.</a:t>
            </a:r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id="{D174838B-B9BC-4A77-933B-EB5F45D79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Consejos para un hogar más seguro</a:t>
            </a:r>
          </a:p>
        </p:txBody>
      </p:sp>
      <p:pic>
        <p:nvPicPr>
          <p:cNvPr id="11" name="Gráfico 10" descr="Bombilla y engranaje">
            <a:extLst>
              <a:ext uri="{FF2B5EF4-FFF2-40B4-BE49-F238E27FC236}">
                <a16:creationId xmlns:a16="http://schemas.microsoft.com/office/drawing/2014/main" id="{DA2BED9F-7C64-4E92-A975-1DAADC72C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CD70D-A065-46AD-8353-5AFA2230B798}"/>
              </a:ext>
            </a:extLst>
          </p:cNvPr>
          <p:cNvSpPr txBox="1"/>
          <p:nvPr/>
        </p:nvSpPr>
        <p:spPr>
          <a:xfrm>
            <a:off x="222982" y="1329259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Procura siempre tener a la mano: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A232BB-EB60-40F8-8646-005F8F36B25A}"/>
              </a:ext>
            </a:extLst>
          </p:cNvPr>
          <p:cNvSpPr/>
          <p:nvPr/>
        </p:nvSpPr>
        <p:spPr>
          <a:xfrm>
            <a:off x="402003" y="1943101"/>
            <a:ext cx="42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Una caja de herramientas para reparaciones de emergencia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ES" sz="1600" dirty="0">
              <a:solidFill>
                <a:srgbClr val="002060"/>
              </a:solidFill>
              <a:latin typeface="+mj-lt"/>
              <a:cs typeface="72 Light" panose="020B0303030000000003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En un lugar estratégico ten duplicados de las llaves de tu casa y vehículo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ES" sz="1600" dirty="0">
              <a:solidFill>
                <a:srgbClr val="002060"/>
              </a:solidFill>
              <a:latin typeface="+mj-lt"/>
              <a:cs typeface="72 Light" panose="020B0303030000000003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Cuenta con el registro del tipo sanguíneo de todos los habitantes de la casa.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ES" sz="1600" dirty="0">
              <a:solidFill>
                <a:srgbClr val="002060"/>
              </a:solidFill>
              <a:latin typeface="+mj-lt"/>
              <a:cs typeface="72 Light" panose="020B0303030000000003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Conoce la ubicación de los hospitales más cercanos y la mejor manera de llegar a ellos.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s-ES" sz="1600" dirty="0">
              <a:solidFill>
                <a:srgbClr val="002060"/>
              </a:solidFill>
              <a:latin typeface="+mj-lt"/>
              <a:cs typeface="72 Light" panose="020B0303030000000003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Ten a la mano una linterna y un radio portátil con pilas de repuesto.</a:t>
            </a:r>
            <a:endParaRPr lang="en-US" sz="1600" dirty="0">
              <a:solidFill>
                <a:srgbClr val="002060"/>
              </a:solidFill>
              <a:latin typeface="+mj-lt"/>
              <a:cs typeface="72 Light" panose="020B0303030000000003" pitchFamily="34" charset="0"/>
            </a:endParaRPr>
          </a:p>
        </p:txBody>
      </p:sp>
      <p:pic>
        <p:nvPicPr>
          <p:cNvPr id="5122" name="Picture 2" descr="Ilustración de Vector Conjunto De Dibujos Animados Bunches De ...">
            <a:extLst>
              <a:ext uri="{FF2B5EF4-FFF2-40B4-BE49-F238E27FC236}">
                <a16:creationId xmlns:a16="http://schemas.microsoft.com/office/drawing/2014/main" id="{821F1857-090F-47BE-8D17-B19660ACD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433" y="1278761"/>
            <a:ext cx="1444196" cy="14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ja de herramientas y herramientas de reparación iconos ...">
            <a:extLst>
              <a:ext uri="{FF2B5EF4-FFF2-40B4-BE49-F238E27FC236}">
                <a16:creationId xmlns:a16="http://schemas.microsoft.com/office/drawing/2014/main" id="{CDD0C0AF-ADA0-4226-9866-05F160B9F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1" y="1983370"/>
            <a:ext cx="1920507" cy="17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uces.">
            <a:extLst>
              <a:ext uri="{FF2B5EF4-FFF2-40B4-BE49-F238E27FC236}">
                <a16:creationId xmlns:a16="http://schemas.microsoft.com/office/drawing/2014/main" id="{968DBE73-C806-402C-97CC-59B59673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83" y="3167837"/>
            <a:ext cx="1578768" cy="15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ROQUIS DE COMO LLEGAR A LA INSTITUCION - 532468">
            <a:extLst>
              <a:ext uri="{FF2B5EF4-FFF2-40B4-BE49-F238E27FC236}">
                <a16:creationId xmlns:a16="http://schemas.microsoft.com/office/drawing/2014/main" id="{04CF664A-AC76-479F-A9A8-9DEF2DCD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89" y="3976462"/>
            <a:ext cx="1581990" cy="22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5">
            <a:extLst>
              <a:ext uri="{FF2B5EF4-FFF2-40B4-BE49-F238E27FC236}">
                <a16:creationId xmlns:a16="http://schemas.microsoft.com/office/drawing/2014/main" id="{FA5B7270-A8C4-4963-B31E-1E125DF6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Consejos para un hogar más seguro</a:t>
            </a:r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F9FD14BA-1C10-4324-A6D2-03412E0BB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38E276-5691-4DEF-B6D7-E2B2DCA90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3" r="13933"/>
          <a:stretch/>
        </p:blipFill>
        <p:spPr>
          <a:xfrm>
            <a:off x="257506" y="3479567"/>
            <a:ext cx="1999311" cy="2707857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5C64C1EA-BC86-4BE8-A3A6-E789BDFE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38" y="301305"/>
            <a:ext cx="6978562" cy="480131"/>
          </a:xfrm>
        </p:spPr>
        <p:txBody>
          <a:bodyPr/>
          <a:lstStyle/>
          <a:p>
            <a:r>
              <a:rPr lang="es-MX" sz="2800" dirty="0"/>
              <a:t>Concepto de emergencia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A85944F-8E80-46AB-BC08-937FAB0719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087ADA-B4B6-41DE-A0BE-F14B03484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96AA4EA-78DD-4AF9-9354-057A95059542}"/>
              </a:ext>
            </a:extLst>
          </p:cNvPr>
          <p:cNvSpPr/>
          <p:nvPr/>
        </p:nvSpPr>
        <p:spPr>
          <a:xfrm>
            <a:off x="1535374" y="2525790"/>
            <a:ext cx="3435262" cy="1448120"/>
          </a:xfrm>
          <a:prstGeom prst="wedgeEllipseCallout">
            <a:avLst>
              <a:gd name="adj1" fmla="val -36974"/>
              <a:gd name="adj2" fmla="val 81981"/>
            </a:avLst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  <a:cs typeface="72 Light" panose="020B0303030000000003" pitchFamily="34" charset="0"/>
              </a:rPr>
              <a:t>¿y tú, estás preparado?</a:t>
            </a:r>
            <a:endParaRPr lang="en-US" sz="3200" b="1" dirty="0">
              <a:solidFill>
                <a:srgbClr val="002060"/>
              </a:solidFill>
              <a:cs typeface="72 Light" panose="020B03030300000000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0D17C-ADF1-44F7-BAB5-47FEB311D159}"/>
              </a:ext>
            </a:extLst>
          </p:cNvPr>
          <p:cNvSpPr txBox="1"/>
          <p:nvPr/>
        </p:nvSpPr>
        <p:spPr>
          <a:xfrm>
            <a:off x="303854" y="1100621"/>
            <a:ext cx="855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rgbClr val="002060"/>
                </a:solidFill>
                <a:cs typeface="72 Light" panose="020B0303030000000003" pitchFamily="34" charset="0"/>
              </a:rPr>
              <a:t>Una</a:t>
            </a:r>
            <a:r>
              <a:rPr lang="es-ES" sz="2400" dirty="0">
                <a:cs typeface="72 Light" panose="020B0303030000000003" pitchFamily="34" charset="0"/>
              </a:rPr>
              <a:t> </a:t>
            </a:r>
            <a:r>
              <a:rPr lang="es-ES" sz="2400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72 Light" panose="020B0303030000000003" pitchFamily="34" charset="0"/>
              </a:rPr>
              <a:t>EMERGENCIA</a:t>
            </a:r>
            <a:r>
              <a:rPr lang="es-ES" sz="2400" dirty="0">
                <a:cs typeface="72 Light" panose="020B0303030000000003" pitchFamily="34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cs typeface="72 Light" panose="020B0303030000000003" pitchFamily="34" charset="0"/>
              </a:rPr>
              <a:t>es cualquier situación que pone en riesgo o vulnera la condición humana, genera daños a la propiedad o pone en peligro tu vida.</a:t>
            </a:r>
            <a:endParaRPr lang="en-US" sz="2400" dirty="0">
              <a:solidFill>
                <a:srgbClr val="002060"/>
              </a:solidFill>
              <a:cs typeface="72 Light" panose="020B0303030000000003" pitchFamily="34" charset="0"/>
            </a:endParaRPr>
          </a:p>
        </p:txBody>
      </p:sp>
      <p:pic>
        <p:nvPicPr>
          <p:cNvPr id="6" name="Gráfico 5" descr="Sirena">
            <a:extLst>
              <a:ext uri="{FF2B5EF4-FFF2-40B4-BE49-F238E27FC236}">
                <a16:creationId xmlns:a16="http://schemas.microsoft.com/office/drawing/2014/main" id="{C2E7A3B9-6101-444C-93C3-F6ACD8829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5486" y="132081"/>
            <a:ext cx="731520" cy="73152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8D5215F-4410-4667-9958-1C2F9CDA68D1}"/>
              </a:ext>
            </a:extLst>
          </p:cNvPr>
          <p:cNvGrpSpPr/>
          <p:nvPr/>
        </p:nvGrpSpPr>
        <p:grpSpPr>
          <a:xfrm>
            <a:off x="5243209" y="2589844"/>
            <a:ext cx="3565462" cy="3565462"/>
            <a:chOff x="5243209" y="2589844"/>
            <a:chExt cx="3565462" cy="3565462"/>
          </a:xfrm>
        </p:grpSpPr>
        <p:pic>
          <p:nvPicPr>
            <p:cNvPr id="10" name="Picture 2" descr="Conjunto de desastres naturales | Vector Gratis">
              <a:extLst>
                <a:ext uri="{FF2B5EF4-FFF2-40B4-BE49-F238E27FC236}">
                  <a16:creationId xmlns:a16="http://schemas.microsoft.com/office/drawing/2014/main" id="{6BC0D303-B376-40FE-AE86-46202FF94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209" y="2589844"/>
              <a:ext cx="3565462" cy="356546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E8EACCE-F917-48E3-A594-F6CCC7D94525}"/>
                </a:ext>
              </a:extLst>
            </p:cNvPr>
            <p:cNvSpPr/>
            <p:nvPr/>
          </p:nvSpPr>
          <p:spPr>
            <a:xfrm>
              <a:off x="6444614" y="5974080"/>
              <a:ext cx="1171575" cy="150495"/>
            </a:xfrm>
            <a:prstGeom prst="rect">
              <a:avLst/>
            </a:prstGeom>
            <a:solidFill>
              <a:srgbClr val="5F9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363565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exterior, pájaro, vuelo, aire&#10;&#10;Descripción generada automáticamente">
            <a:extLst>
              <a:ext uri="{FF2B5EF4-FFF2-40B4-BE49-F238E27FC236}">
                <a16:creationId xmlns:a16="http://schemas.microsoft.com/office/drawing/2014/main" id="{3F9D225E-8552-4026-94D1-882A22E1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5" b="89888" l="5814" r="92442">
                        <a14:foregroundMark x1="91279" y1="85875" x2="91279" y2="85875"/>
                        <a14:foregroundMark x1="91512" y1="89246" x2="91512" y2="89246"/>
                        <a14:foregroundMark x1="92674" y1="86035" x2="92674" y2="86035"/>
                        <a14:foregroundMark x1="8721" y1="9952" x2="8721" y2="9952"/>
                        <a14:foregroundMark x1="5814" y1="7705" x2="5814" y2="77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5250" flipV="1">
            <a:off x="3479298" y="4006089"/>
            <a:ext cx="5397113" cy="237680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62C69489-6268-4E03-874D-B2E166C36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3435"/>
              </p:ext>
            </p:extLst>
          </p:nvPr>
        </p:nvGraphicFramePr>
        <p:xfrm>
          <a:off x="533955" y="2500412"/>
          <a:ext cx="81985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27001E3B-7B52-4C7E-B499-02A645DF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36" y="278614"/>
            <a:ext cx="6977164" cy="424732"/>
          </a:xfrm>
        </p:spPr>
        <p:txBody>
          <a:bodyPr/>
          <a:lstStyle/>
          <a:p>
            <a:r>
              <a:rPr lang="es-MX" dirty="0"/>
              <a:t>Septiembre mes de concientización sobre sismos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3B6849-74E4-4A14-8D1C-687441E6F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dirty="0"/>
              <a:t>Referencia: Servicio Geológico Mexicano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2DEBBC-BC2A-4CC4-89DC-4A7921510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6F0EF6-0AC8-49E3-80B5-AEC69E3478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329" y="1264719"/>
            <a:ext cx="8500940" cy="994180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rgbClr val="002060"/>
                </a:solidFill>
              </a:rPr>
              <a:t>La República Mexicana está situada en una de las regiones sísmicamente más activas del mundo, conocida como el </a:t>
            </a:r>
            <a:r>
              <a:rPr lang="es-MX" i="1" dirty="0">
                <a:solidFill>
                  <a:srgbClr val="002060"/>
                </a:solidFill>
              </a:rPr>
              <a:t>Cinturón Circumpacífico </a:t>
            </a:r>
            <a:r>
              <a:rPr lang="es-MX" dirty="0">
                <a:solidFill>
                  <a:srgbClr val="002060"/>
                </a:solidFill>
              </a:rPr>
              <a:t>donde se concentra la mayor actividad sísmica del planeta.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A0DF691-2190-4D2F-9DF0-EF982F91C5E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59635" y="125220"/>
            <a:ext cx="701040" cy="73152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A36E3ED-48EC-4CD3-BCDF-72F6771DA63A}"/>
              </a:ext>
            </a:extLst>
          </p:cNvPr>
          <p:cNvSpPr txBox="1"/>
          <p:nvPr/>
        </p:nvSpPr>
        <p:spPr>
          <a:xfrm>
            <a:off x="609599" y="2714034"/>
            <a:ext cx="4595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</a:rPr>
              <a:t>Sistema de medición</a:t>
            </a:r>
          </a:p>
          <a:p>
            <a:r>
              <a:rPr lang="es-MX" sz="2000" b="1" dirty="0">
                <a:solidFill>
                  <a:srgbClr val="002060"/>
                </a:solidFill>
              </a:rPr>
              <a:t>Escala de Richter</a:t>
            </a:r>
          </a:p>
        </p:txBody>
      </p:sp>
    </p:spTree>
    <p:extLst>
      <p:ext uri="{BB962C8B-B14F-4D97-AF65-F5344CB8AC3E}">
        <p14:creationId xmlns:p14="http://schemas.microsoft.com/office/powerpoint/2010/main" val="14322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30B2D99-34AF-4463-A5D7-86DB476F2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3">
                                            <p:graphicEl>
                                              <a:dgm id="{730B2D99-34AF-4463-A5D7-86DB476F25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887CC68-1CBE-4B4F-80B3-482C7D639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3">
                                            <p:graphicEl>
                                              <a:dgm id="{D887CC68-1CBE-4B4F-80B3-482C7D639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A0790E3-0C86-4AA0-8B9B-4E423531E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3">
                                            <p:graphicEl>
                                              <a:dgm id="{6A0790E3-0C86-4AA0-8B9B-4E423531E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25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8553FF5-B8F0-4739-B409-10153C160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3">
                                            <p:graphicEl>
                                              <a:dgm id="{C8553FF5-B8F0-4739-B409-10153C160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A365BDF-9BC2-4DEF-9C21-7DF490318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3">
                                            <p:graphicEl>
                                              <a:dgm id="{BA365BDF-9BC2-4DEF-9C21-7DF4903182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AC0B2A3-55A3-4CDE-9FE4-A92E75784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dgm id="{2AC0B2A3-55A3-4CDE-9FE4-A92E75784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4B060BF-82A0-4E0F-A885-93FD9287D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3">
                                            <p:graphicEl>
                                              <a:dgm id="{24B060BF-82A0-4E0F-A885-93FD9287D9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6E3406C-53BB-488C-8DE5-1E481B177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3">
                                            <p:graphicEl>
                                              <a:dgm id="{D6E3406C-53BB-488C-8DE5-1E481B177C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81858A4-C3E8-41F2-8215-C370BB67E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3">
                                            <p:graphicEl>
                                              <a:dgm id="{481858A4-C3E8-41F2-8215-C370BB67E3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0D45506-6E49-4204-B63F-446A41788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13">
                                            <p:graphicEl>
                                              <a:dgm id="{B0D45506-6E49-4204-B63F-446A41788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4708CBA-A0CB-49E2-9976-DC8906090F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3">
                                            <p:graphicEl>
                                              <a:dgm id="{44708CBA-A0CB-49E2-9976-DC8906090F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C2CBB23-41A4-411E-A243-4DB917B58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13">
                                            <p:graphicEl>
                                              <a:dgm id="{3C2CBB23-41A4-411E-A243-4DB917B58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75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68DC505-C977-42C6-BED7-B73AB7FC0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13">
                                            <p:graphicEl>
                                              <a:dgm id="{E68DC505-C977-42C6-BED7-B73AB7FC0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AF77199-D3D7-46DB-A4B6-04D8015F0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13">
                                            <p:graphicEl>
                                              <a:dgm id="{3AF77199-D3D7-46DB-A4B6-04D8015F04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4EBE439-B217-4797-A69F-32EF30632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13">
                                            <p:graphicEl>
                                              <a:dgm id="{74EBE439-B217-4797-A69F-32EF306327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71" dur="28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570" fill="hold">
                                          <p:stCondLst>
                                            <p:cond delay="5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57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570" fill="hold">
                                          <p:stCondLst>
                                            <p:cond delay="17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57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85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ADFCD76-5461-42FB-8222-1D2D3293C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13">
                                            <p:graphicEl>
                                              <a:dgm id="{2ADFCD76-5461-42FB-8222-1D2D3293C3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41873F4-2249-4E10-A815-0CBA3E64E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750"/>
                                        <p:tgtEl>
                                          <p:spTgt spid="13">
                                            <p:graphicEl>
                                              <a:dgm id="{541873F4-2249-4E10-A815-0CBA3E64E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  <p:bldP spid="2" grpId="0"/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01E3B-7B52-4C7E-B499-02A645DF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36" y="268188"/>
            <a:ext cx="6977164" cy="424732"/>
          </a:xfrm>
        </p:spPr>
        <p:txBody>
          <a:bodyPr/>
          <a:lstStyle/>
          <a:p>
            <a:r>
              <a:rPr lang="es-MX" dirty="0"/>
              <a:t>Septiembre mes de concientización sobre sismos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3B6849-74E4-4A14-8D1C-687441E6F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 dirty="0"/>
              <a:t>Referencia: Servicio Geológico Mexicano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2DEBBC-BC2A-4CC4-89DC-4A7921510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6F0EF6-0AC8-49E3-80B5-AEC69E3478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731" y="1274353"/>
            <a:ext cx="4688374" cy="4718460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rgbClr val="002060"/>
                </a:solidFill>
              </a:rPr>
              <a:t>En promedio, en México ocurren sismos:</a:t>
            </a:r>
          </a:p>
          <a:p>
            <a:pPr marL="0" indent="0">
              <a:buNone/>
            </a:pPr>
            <a:endParaRPr lang="es-MX" dirty="0">
              <a:solidFill>
                <a:srgbClr val="002060"/>
              </a:solidFill>
            </a:endParaRPr>
          </a:p>
          <a:p>
            <a:pPr lvl="1"/>
            <a:r>
              <a:rPr lang="es-MX" u="sng" dirty="0">
                <a:solidFill>
                  <a:srgbClr val="002060"/>
                </a:solidFill>
              </a:rPr>
              <a:t>&lt;</a:t>
            </a:r>
            <a:r>
              <a:rPr lang="es-MX" dirty="0">
                <a:solidFill>
                  <a:srgbClr val="002060"/>
                </a:solidFill>
              </a:rPr>
              <a:t> 4.5 grados, 100 cada año </a:t>
            </a:r>
          </a:p>
          <a:p>
            <a:pPr lvl="1"/>
            <a:r>
              <a:rPr lang="es-MX" u="sng" dirty="0">
                <a:solidFill>
                  <a:srgbClr val="002060"/>
                </a:solidFill>
              </a:rPr>
              <a:t>&gt;</a:t>
            </a:r>
            <a:r>
              <a:rPr lang="es-MX" dirty="0">
                <a:solidFill>
                  <a:srgbClr val="002060"/>
                </a:solidFill>
              </a:rPr>
              <a:t> 6.5 grados, 5 cada 4 años</a:t>
            </a:r>
          </a:p>
          <a:p>
            <a:pPr lvl="1"/>
            <a:r>
              <a:rPr lang="es-MX" u="sng" dirty="0">
                <a:solidFill>
                  <a:srgbClr val="002060"/>
                </a:solidFill>
              </a:rPr>
              <a:t>&gt; </a:t>
            </a:r>
            <a:r>
              <a:rPr lang="es-MX" dirty="0">
                <a:solidFill>
                  <a:srgbClr val="002060"/>
                </a:solidFill>
              </a:rPr>
              <a:t>7.5 grados, 1 cada 10 años</a:t>
            </a:r>
          </a:p>
          <a:p>
            <a:pPr marL="457200" lvl="1" indent="0">
              <a:buNone/>
            </a:pPr>
            <a:r>
              <a:rPr lang="es-MX" dirty="0">
                <a:solidFill>
                  <a:srgbClr val="002060"/>
                </a:solidFill>
              </a:rPr>
              <a:t>	</a:t>
            </a:r>
            <a:r>
              <a:rPr lang="es-MX" i="1" dirty="0">
                <a:solidFill>
                  <a:srgbClr val="002060"/>
                </a:solidFill>
              </a:rPr>
              <a:t>En escala Richter</a:t>
            </a:r>
          </a:p>
          <a:p>
            <a:pPr lvl="1"/>
            <a:endParaRPr lang="es-MX" dirty="0">
              <a:solidFill>
                <a:srgbClr val="002060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A0DF691-2190-4D2F-9DF0-EF982F91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9635" y="125220"/>
            <a:ext cx="701040" cy="731520"/>
          </a:xfrm>
          <a:prstGeom prst="rect">
            <a:avLst/>
          </a:prstGeom>
        </p:spPr>
      </p:pic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4791E8F-F1DC-442D-AEAC-83AB50EF5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1" t="7107" r="8573" b="21677"/>
          <a:stretch/>
        </p:blipFill>
        <p:spPr>
          <a:xfrm>
            <a:off x="610154" y="3428999"/>
            <a:ext cx="4385951" cy="266051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7C739F3-5B73-4A0C-90FF-0B6DF16D940D}"/>
              </a:ext>
            </a:extLst>
          </p:cNvPr>
          <p:cNvSpPr txBox="1"/>
          <p:nvPr/>
        </p:nvSpPr>
        <p:spPr>
          <a:xfrm>
            <a:off x="5092519" y="3470852"/>
            <a:ext cx="3716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2060"/>
                </a:solidFill>
              </a:rPr>
              <a:t>ZONAS SÍSMICAS </a:t>
            </a:r>
          </a:p>
          <a:p>
            <a:pPr algn="ctr"/>
            <a:endParaRPr lang="es-MX" b="1" dirty="0">
              <a:solidFill>
                <a:srgbClr val="002060"/>
              </a:solidFill>
            </a:endParaRPr>
          </a:p>
          <a:p>
            <a:pPr algn="just"/>
            <a:r>
              <a:rPr lang="es-MX" b="1" dirty="0">
                <a:solidFill>
                  <a:srgbClr val="002060"/>
                </a:solidFill>
              </a:rPr>
              <a:t>A</a:t>
            </a:r>
            <a:r>
              <a:rPr lang="es-MX" dirty="0">
                <a:solidFill>
                  <a:srgbClr val="002060"/>
                </a:solidFill>
              </a:rPr>
              <a:t>: No se tienen registros de sismos en los últimos 80 años </a:t>
            </a:r>
          </a:p>
          <a:p>
            <a:pPr algn="just"/>
            <a:r>
              <a:rPr lang="es-MX" b="1" dirty="0">
                <a:solidFill>
                  <a:srgbClr val="002060"/>
                </a:solidFill>
              </a:rPr>
              <a:t>B y C</a:t>
            </a:r>
            <a:r>
              <a:rPr lang="es-MX" dirty="0">
                <a:solidFill>
                  <a:srgbClr val="002060"/>
                </a:solidFill>
              </a:rPr>
              <a:t>: Los sismos son poco frecuentes</a:t>
            </a:r>
          </a:p>
          <a:p>
            <a:pPr algn="just"/>
            <a:r>
              <a:rPr lang="es-MX" b="1" dirty="0">
                <a:solidFill>
                  <a:srgbClr val="002060"/>
                </a:solidFill>
              </a:rPr>
              <a:t>D: </a:t>
            </a:r>
            <a:r>
              <a:rPr lang="es-MX" dirty="0">
                <a:solidFill>
                  <a:srgbClr val="002060"/>
                </a:solidFill>
              </a:rPr>
              <a:t>Se han reportado grandes sismos históricos y donde la ocurrencia es muy frecuente.</a:t>
            </a:r>
            <a:endParaRPr lang="es-MX" b="1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5B49CD-0BB1-47EE-B6A6-CBA2A418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347" y="1274353"/>
            <a:ext cx="3665922" cy="18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9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15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4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65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900"/>
                            </p:stCondLst>
                            <p:childTnLst>
                              <p:par>
                                <p:cTn id="50" presetID="14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02E6A-545D-4057-BF57-5A29C8AF68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5329" y="6337301"/>
            <a:ext cx="823595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42E98-24E1-489D-A395-00087F5C9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17147-BEDA-4B07-BEFE-D446A22BC7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1560" y="1272960"/>
            <a:ext cx="8547111" cy="11386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800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El</a:t>
            </a:r>
            <a:r>
              <a:rPr lang="es-ES" sz="2800" dirty="0">
                <a:latin typeface="+mj-lt"/>
                <a:cs typeface="72 Light" panose="020B0303030000000003" pitchFamily="34" charset="0"/>
              </a:rPr>
              <a:t> </a:t>
            </a:r>
            <a:r>
              <a:rPr lang="es-ES" sz="2800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72 Light" panose="020B0303030000000003" pitchFamily="34" charset="0"/>
              </a:rPr>
              <a:t>Plan Familiar de Respuesta a Emergencias</a:t>
            </a:r>
            <a:r>
              <a:rPr lang="es-ES" sz="2800" dirty="0">
                <a:latin typeface="+mj-lt"/>
                <a:cs typeface="72 Light" panose="020B0303030000000003" pitchFamily="34" charset="0"/>
              </a:rPr>
              <a:t> </a:t>
            </a:r>
            <a:r>
              <a:rPr lang="es-ES" sz="2800" dirty="0">
                <a:solidFill>
                  <a:srgbClr val="002060"/>
                </a:solidFill>
                <a:latin typeface="+mj-lt"/>
                <a:cs typeface="72 Light" panose="020B0303030000000003" pitchFamily="34" charset="0"/>
              </a:rPr>
              <a:t>nos indica como actuar antes, durante y después de una emergencia o desastre. </a:t>
            </a:r>
          </a:p>
        </p:txBody>
      </p:sp>
      <p:sp>
        <p:nvSpPr>
          <p:cNvPr id="13" name="Rectangle: Diagonal Corners Snipped 12">
            <a:extLst>
              <a:ext uri="{FF2B5EF4-FFF2-40B4-BE49-F238E27FC236}">
                <a16:creationId xmlns:a16="http://schemas.microsoft.com/office/drawing/2014/main" id="{5DD64924-0944-4F24-B15D-2289D018F9C1}"/>
              </a:ext>
            </a:extLst>
          </p:cNvPr>
          <p:cNvSpPr/>
          <p:nvPr/>
        </p:nvSpPr>
        <p:spPr>
          <a:xfrm>
            <a:off x="335329" y="154939"/>
            <a:ext cx="7256460" cy="62868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latin typeface="72 Black" panose="020B0A04030603020204" pitchFamily="34" charset="0"/>
                <a:cs typeface="72 Black" panose="020B0A04030603020204" pitchFamily="34" charset="0"/>
              </a:rPr>
              <a:t>¡LA SEGURIDAD COMIENZA EN CASA!</a:t>
            </a:r>
            <a:endParaRPr lang="en-US" sz="280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pic>
        <p:nvPicPr>
          <p:cNvPr id="9" name="Imagen 8" descr="Imagen que contiene dibujo, cuarto, señal&#10;&#10;Descripción generada automáticamente">
            <a:extLst>
              <a:ext uri="{FF2B5EF4-FFF2-40B4-BE49-F238E27FC236}">
                <a16:creationId xmlns:a16="http://schemas.microsoft.com/office/drawing/2014/main" id="{078EC47B-8329-40AF-BA56-6231FF7D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55" y="3826642"/>
            <a:ext cx="6970144" cy="1993462"/>
          </a:xfrm>
          <a:prstGeom prst="rect">
            <a:avLst/>
          </a:prstGeom>
        </p:spPr>
      </p:pic>
      <p:pic>
        <p:nvPicPr>
          <p:cNvPr id="12" name="Imagen 11" descr="Imagen que contiene exterior, pájaro, vuelo, aire&#10;&#10;Descripción generada automáticamente">
            <a:extLst>
              <a:ext uri="{FF2B5EF4-FFF2-40B4-BE49-F238E27FC236}">
                <a16:creationId xmlns:a16="http://schemas.microsoft.com/office/drawing/2014/main" id="{BE6802AF-A1CB-4F94-A7EA-15FCC5871F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5" b="89888" l="5814" r="92442">
                        <a14:foregroundMark x1="91279" y1="85875" x2="91279" y2="85875"/>
                        <a14:foregroundMark x1="91512" y1="89246" x2="91512" y2="89246"/>
                        <a14:foregroundMark x1="92674" y1="86035" x2="92674" y2="86035"/>
                        <a14:foregroundMark x1="8721" y1="9952" x2="8721" y2="9952"/>
                        <a14:foregroundMark x1="5814" y1="7705" x2="5814" y2="77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5250" flipV="1">
            <a:off x="-145249" y="5400750"/>
            <a:ext cx="1946305" cy="85712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1620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903BD7E-2EE6-4206-A6AB-D4E85EED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Elabora tu Plan Familiar de Respuesta a Emergencias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D827C0D-7EA8-4A0E-8089-A1E421D6C5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1FDEE0-F48D-4072-BA6B-95BD7F8F9FFD}"/>
              </a:ext>
            </a:extLst>
          </p:cNvPr>
          <p:cNvSpPr/>
          <p:nvPr/>
        </p:nvSpPr>
        <p:spPr>
          <a:xfrm>
            <a:off x="1179075" y="1319328"/>
            <a:ext cx="4480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DETECTA Y MINIMIZA PELIGROS</a:t>
            </a:r>
            <a:endParaRPr lang="es-ES" b="1" dirty="0">
              <a:cs typeface="72 Light" panose="020B03030300000000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Revisa las condiciones de tu hogar:</a:t>
            </a:r>
          </a:p>
          <a:p>
            <a:pPr marL="574675" indent="-285750" algn="just">
              <a:buFontTx/>
              <a:buChar char="-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Edificio </a:t>
            </a:r>
            <a:r>
              <a:rPr lang="es-ES" sz="1400" dirty="0">
                <a:solidFill>
                  <a:srgbClr val="002060"/>
                </a:solidFill>
                <a:cs typeface="72 Light" panose="020B0303030000000003" pitchFamily="34" charset="0"/>
              </a:rPr>
              <a:t>(ej. escaleras, elevadores, puertas de emergencia, señalamientos, luces de emergencia)</a:t>
            </a:r>
          </a:p>
          <a:p>
            <a:pPr marL="574675" indent="-285750" algn="just">
              <a:buFontTx/>
              <a:buChar char="-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Construcción y mantenimiento de las instalaciones </a:t>
            </a:r>
            <a:r>
              <a:rPr lang="es-ES" sz="1400" dirty="0">
                <a:solidFill>
                  <a:srgbClr val="002060"/>
                </a:solidFill>
                <a:cs typeface="72 Light" panose="020B0303030000000003" pitchFamily="34" charset="0"/>
              </a:rPr>
              <a:t>(ej. agua, gas, luz)</a:t>
            </a:r>
          </a:p>
          <a:p>
            <a:pPr marL="574675" indent="-285750" algn="just">
              <a:buFontTx/>
              <a:buChar char="-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Mobiliario </a:t>
            </a:r>
            <a:r>
              <a:rPr lang="es-ES" sz="1400" dirty="0">
                <a:solidFill>
                  <a:srgbClr val="002060"/>
                </a:solidFill>
                <a:cs typeface="72 Light" panose="020B0303030000000003" pitchFamily="34" charset="0"/>
              </a:rPr>
              <a:t>(ej. libreros, repisas)</a:t>
            </a:r>
          </a:p>
          <a:p>
            <a:pPr marL="288925" algn="just"/>
            <a:endParaRPr lang="es-ES" dirty="0">
              <a:solidFill>
                <a:srgbClr val="002060"/>
              </a:solidFill>
              <a:cs typeface="72 Light" panose="020B03030300000000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AAF6E7-7192-44C4-B0BC-03CEDC922E39}"/>
              </a:ext>
            </a:extLst>
          </p:cNvPr>
          <p:cNvSpPr/>
          <p:nvPr/>
        </p:nvSpPr>
        <p:spPr>
          <a:xfrm>
            <a:off x="1179075" y="3983685"/>
            <a:ext cx="45699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DISEÑA RUTAS DE EVACUACIÓN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Elabora un croquis sencillo de tu casa y alrededores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Identifica la ruta a seguir, punto de reunión, extintores y botiquines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Identifica los interruptores principales y llaves de gas y luz</a:t>
            </a:r>
          </a:p>
        </p:txBody>
      </p:sp>
      <p:pic>
        <p:nvPicPr>
          <p:cNvPr id="9218" name="Picture 2" descr="Cómo monitorear tu vivienda después del sismo? | La Z">
            <a:extLst>
              <a:ext uri="{FF2B5EF4-FFF2-40B4-BE49-F238E27FC236}">
                <a16:creationId xmlns:a16="http://schemas.microsoft.com/office/drawing/2014/main" id="{232C3378-DCD6-45EB-BE9D-BF0F7223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57" y="1319328"/>
            <a:ext cx="2818914" cy="18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D468C7B-02EB-4895-B66C-1B5051104C23}"/>
              </a:ext>
            </a:extLst>
          </p:cNvPr>
          <p:cNvSpPr/>
          <p:nvPr/>
        </p:nvSpPr>
        <p:spPr>
          <a:xfrm>
            <a:off x="214762" y="1402874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latin typeface="Acumin Pro Black" panose="020B0904020202020204" pitchFamily="34" charset="0"/>
              </a:rPr>
              <a:t>1</a:t>
            </a:r>
            <a:endParaRPr lang="es-MX" b="1" dirty="0">
              <a:latin typeface="Acumin Pro Black" panose="020B09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C91117D-2D42-4FC1-82B2-EA6735923A63}"/>
              </a:ext>
            </a:extLst>
          </p:cNvPr>
          <p:cNvSpPr/>
          <p:nvPr/>
        </p:nvSpPr>
        <p:spPr>
          <a:xfrm>
            <a:off x="214762" y="4084077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latin typeface="Acumin Pro Black" panose="020B0904020202020204" pitchFamily="34" charset="0"/>
              </a:rPr>
              <a:t>2</a:t>
            </a:r>
            <a:endParaRPr lang="es-MX" b="1" dirty="0">
              <a:latin typeface="Acumin Pro Black" panose="020B0904020202020204" pitchFamily="34" charset="0"/>
            </a:endParaRPr>
          </a:p>
        </p:txBody>
      </p:sp>
      <p:pic>
        <p:nvPicPr>
          <p:cNvPr id="18" name="Gráfico 17" descr="Cuaderno de estrategias">
            <a:extLst>
              <a:ext uri="{FF2B5EF4-FFF2-40B4-BE49-F238E27FC236}">
                <a16:creationId xmlns:a16="http://schemas.microsoft.com/office/drawing/2014/main" id="{150F6C7F-D307-4864-9E94-12B9D1C83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D2716223-83F5-401A-9E36-51E38F25EF7B}"/>
              </a:ext>
            </a:extLst>
          </p:cNvPr>
          <p:cNvGrpSpPr/>
          <p:nvPr/>
        </p:nvGrpSpPr>
        <p:grpSpPr>
          <a:xfrm>
            <a:off x="5945308" y="4003544"/>
            <a:ext cx="2833264" cy="1852706"/>
            <a:chOff x="5941662" y="4029012"/>
            <a:chExt cx="2833264" cy="1852706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C74DC29-B00F-4977-84A9-C6CFC887CBA0}"/>
                </a:ext>
              </a:extLst>
            </p:cNvPr>
            <p:cNvGrpSpPr/>
            <p:nvPr/>
          </p:nvGrpSpPr>
          <p:grpSpPr>
            <a:xfrm>
              <a:off x="5941662" y="4029012"/>
              <a:ext cx="2833264" cy="1852706"/>
              <a:chOff x="5941662" y="4029012"/>
              <a:chExt cx="2833264" cy="1852706"/>
            </a:xfrm>
          </p:grpSpPr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B4E91177-4CD6-4EDF-B599-834B7475A705}"/>
                  </a:ext>
                </a:extLst>
              </p:cNvPr>
              <p:cNvGrpSpPr/>
              <p:nvPr/>
            </p:nvGrpSpPr>
            <p:grpSpPr>
              <a:xfrm>
                <a:off x="5941662" y="4029012"/>
                <a:ext cx="2833264" cy="1852706"/>
                <a:chOff x="5941662" y="4029012"/>
                <a:chExt cx="2833264" cy="1852706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738BB640-8266-4D65-8018-1E4981AF37AD}"/>
                    </a:ext>
                  </a:extLst>
                </p:cNvPr>
                <p:cNvGrpSpPr/>
                <p:nvPr/>
              </p:nvGrpSpPr>
              <p:grpSpPr>
                <a:xfrm>
                  <a:off x="5941662" y="4029012"/>
                  <a:ext cx="2833264" cy="1852706"/>
                  <a:chOff x="5941662" y="4029012"/>
                  <a:chExt cx="2833264" cy="1852706"/>
                </a:xfrm>
              </p:grpSpPr>
              <p:pic>
                <p:nvPicPr>
                  <p:cNvPr id="8" name="Imagen 7">
                    <a:extLst>
                      <a:ext uri="{FF2B5EF4-FFF2-40B4-BE49-F238E27FC236}">
                        <a16:creationId xmlns:a16="http://schemas.microsoft.com/office/drawing/2014/main" id="{202E7B30-F303-436F-9435-390B605415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504" t="851" r="4177" b="9304"/>
                  <a:stretch/>
                </p:blipFill>
                <p:spPr>
                  <a:xfrm>
                    <a:off x="5941662" y="4029012"/>
                    <a:ext cx="2833264" cy="1852706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11" name="Elipse 10">
                    <a:extLst>
                      <a:ext uri="{FF2B5EF4-FFF2-40B4-BE49-F238E27FC236}">
                        <a16:creationId xmlns:a16="http://schemas.microsoft.com/office/drawing/2014/main" id="{7431E8CF-1AB3-4AA7-951E-82C7DACB6C6A}"/>
                      </a:ext>
                    </a:extLst>
                  </p:cNvPr>
                  <p:cNvSpPr/>
                  <p:nvPr/>
                </p:nvSpPr>
                <p:spPr>
                  <a:xfrm>
                    <a:off x="6868160" y="4551680"/>
                    <a:ext cx="228600" cy="2159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 dirty="0"/>
                  </a:p>
                </p:txBody>
              </p:sp>
              <p:sp>
                <p:nvSpPr>
                  <p:cNvPr id="16" name="Elipse 15">
                    <a:extLst>
                      <a:ext uri="{FF2B5EF4-FFF2-40B4-BE49-F238E27FC236}">
                        <a16:creationId xmlns:a16="http://schemas.microsoft.com/office/drawing/2014/main" id="{F8C99BEE-E432-427C-8479-4D9E6B77E493}"/>
                      </a:ext>
                    </a:extLst>
                  </p:cNvPr>
                  <p:cNvSpPr/>
                  <p:nvPr/>
                </p:nvSpPr>
                <p:spPr>
                  <a:xfrm>
                    <a:off x="7312521" y="4767580"/>
                    <a:ext cx="228600" cy="2159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 dirty="0"/>
                  </a:p>
                </p:txBody>
              </p:sp>
              <p:sp>
                <p:nvSpPr>
                  <p:cNvPr id="17" name="Elipse 16">
                    <a:extLst>
                      <a:ext uri="{FF2B5EF4-FFF2-40B4-BE49-F238E27FC236}">
                        <a16:creationId xmlns:a16="http://schemas.microsoft.com/office/drawing/2014/main" id="{A5DD9AC6-30E4-4ADA-B209-01AA71F84333}"/>
                      </a:ext>
                    </a:extLst>
                  </p:cNvPr>
                  <p:cNvSpPr/>
                  <p:nvPr/>
                </p:nvSpPr>
                <p:spPr>
                  <a:xfrm>
                    <a:off x="7812669" y="4767580"/>
                    <a:ext cx="228600" cy="2159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 dirty="0"/>
                  </a:p>
                </p:txBody>
              </p:sp>
              <p:sp>
                <p:nvSpPr>
                  <p:cNvPr id="19" name="Elipse 18">
                    <a:extLst>
                      <a:ext uri="{FF2B5EF4-FFF2-40B4-BE49-F238E27FC236}">
                        <a16:creationId xmlns:a16="http://schemas.microsoft.com/office/drawing/2014/main" id="{726E54D0-BB26-4FE7-B198-550052B64CF8}"/>
                      </a:ext>
                    </a:extLst>
                  </p:cNvPr>
                  <p:cNvSpPr/>
                  <p:nvPr/>
                </p:nvSpPr>
                <p:spPr>
                  <a:xfrm>
                    <a:off x="6710170" y="5315410"/>
                    <a:ext cx="228600" cy="17352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 dirty="0"/>
                  </a:p>
                </p:txBody>
              </p:sp>
              <p:sp>
                <p:nvSpPr>
                  <p:cNvPr id="20" name="Rectángulo 19">
                    <a:extLst>
                      <a:ext uri="{FF2B5EF4-FFF2-40B4-BE49-F238E27FC236}">
                        <a16:creationId xmlns:a16="http://schemas.microsoft.com/office/drawing/2014/main" id="{F8316C1D-52F9-4CDC-B46B-8350117C5B83}"/>
                      </a:ext>
                    </a:extLst>
                  </p:cNvPr>
                  <p:cNvSpPr/>
                  <p:nvPr/>
                </p:nvSpPr>
                <p:spPr>
                  <a:xfrm>
                    <a:off x="8614409" y="4029012"/>
                    <a:ext cx="158611" cy="3474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 dirty="0"/>
                  </a:p>
                </p:txBody>
              </p:sp>
              <p:sp>
                <p:nvSpPr>
                  <p:cNvPr id="22" name="Rectángulo 21">
                    <a:extLst>
                      <a:ext uri="{FF2B5EF4-FFF2-40B4-BE49-F238E27FC236}">
                        <a16:creationId xmlns:a16="http://schemas.microsoft.com/office/drawing/2014/main" id="{3D005364-E79C-488A-BDE0-79BD5273C22E}"/>
                      </a:ext>
                    </a:extLst>
                  </p:cNvPr>
                  <p:cNvSpPr/>
                  <p:nvPr/>
                </p:nvSpPr>
                <p:spPr>
                  <a:xfrm>
                    <a:off x="5945308" y="4041712"/>
                    <a:ext cx="1708750" cy="3880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 dirty="0"/>
                  </a:p>
                </p:txBody>
              </p:sp>
            </p:grpSp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3FD876C6-F1A8-4903-8297-B67B6F74B896}"/>
                    </a:ext>
                  </a:extLst>
                </p:cNvPr>
                <p:cNvSpPr/>
                <p:nvPr/>
              </p:nvSpPr>
              <p:spPr>
                <a:xfrm>
                  <a:off x="8573185" y="4397573"/>
                  <a:ext cx="201741" cy="388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0B43A65B-25B8-4B5B-B0DF-87E73CFCE9D2}"/>
                    </a:ext>
                  </a:extLst>
                </p:cNvPr>
                <p:cNvSpPr/>
                <p:nvPr/>
              </p:nvSpPr>
              <p:spPr>
                <a:xfrm>
                  <a:off x="6523669" y="5357884"/>
                  <a:ext cx="270775" cy="1591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</p:grp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33A1BA15-663D-4308-B011-2EAFCF403A5B}"/>
                  </a:ext>
                </a:extLst>
              </p:cNvPr>
              <p:cNvSpPr/>
              <p:nvPr/>
            </p:nvSpPr>
            <p:spPr>
              <a:xfrm>
                <a:off x="5941662" y="5063490"/>
                <a:ext cx="1676434" cy="8182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8765034F-294C-4AD2-AA7F-04ABA7974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6749" y="4702682"/>
              <a:ext cx="126947" cy="82939"/>
            </a:xfrm>
            <a:prstGeom prst="rect">
              <a:avLst/>
            </a:prstGeom>
          </p:spPr>
        </p:pic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2191578-1E9C-4186-95E4-B799060ED903}"/>
                </a:ext>
              </a:extLst>
            </p:cNvPr>
            <p:cNvSpPr/>
            <p:nvPr/>
          </p:nvSpPr>
          <p:spPr>
            <a:xfrm>
              <a:off x="8505228" y="4087932"/>
              <a:ext cx="158611" cy="165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D36D0D2-59A7-4447-905C-BA7F787EE08B}"/>
                </a:ext>
              </a:extLst>
            </p:cNvPr>
            <p:cNvSpPr/>
            <p:nvPr/>
          </p:nvSpPr>
          <p:spPr>
            <a:xfrm>
              <a:off x="7654058" y="5715785"/>
              <a:ext cx="158611" cy="165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169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 build="p"/>
      <p:bldP spid="5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AAF6E7-7192-44C4-B0BC-03CEDC922E39}"/>
              </a:ext>
            </a:extLst>
          </p:cNvPr>
          <p:cNvSpPr/>
          <p:nvPr/>
        </p:nvSpPr>
        <p:spPr>
          <a:xfrm>
            <a:off x="1146863" y="4903967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SIMULACROS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Realiza periódicamente ejercicios o simulacros en el hogar sobre posibles situaciones.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756D794-5F1C-4001-897A-5DE8591CE38B}"/>
              </a:ext>
            </a:extLst>
          </p:cNvPr>
          <p:cNvSpPr/>
          <p:nvPr/>
        </p:nvSpPr>
        <p:spPr>
          <a:xfrm>
            <a:off x="201852" y="1353417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latin typeface="Acumin Pro Black" panose="020B0904020202020204" pitchFamily="34" charset="0"/>
              </a:rPr>
              <a:t>3</a:t>
            </a:r>
            <a:endParaRPr lang="es-MX" b="1" dirty="0">
              <a:latin typeface="Acumin Pro Black" panose="020B0904020202020204" pitchFamily="34" charset="0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5131CA09-190E-41D6-BC7D-0F1902240DCC}"/>
              </a:ext>
            </a:extLst>
          </p:cNvPr>
          <p:cNvSpPr/>
          <p:nvPr/>
        </p:nvSpPr>
        <p:spPr>
          <a:xfrm>
            <a:off x="201852" y="5017547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latin typeface="Acumin Pro Black" panose="020B0904020202020204" pitchFamily="34" charset="0"/>
              </a:rPr>
              <a:t>4</a:t>
            </a:r>
            <a:endParaRPr lang="es-MX" b="1" dirty="0">
              <a:latin typeface="Acumin Pro Black" panose="020B0904020202020204" pitchFamily="34" charset="0"/>
            </a:endParaRPr>
          </a:p>
        </p:txBody>
      </p:sp>
      <p:sp>
        <p:nvSpPr>
          <p:cNvPr id="33" name="Título 5">
            <a:extLst>
              <a:ext uri="{FF2B5EF4-FFF2-40B4-BE49-F238E27FC236}">
                <a16:creationId xmlns:a16="http://schemas.microsoft.com/office/drawing/2014/main" id="{4E2A3F01-8D65-4EC5-AB46-A87F60B4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Elabora tu Plan Familiar de Respuesta a Emergencias</a:t>
            </a:r>
          </a:p>
        </p:txBody>
      </p:sp>
      <p:pic>
        <p:nvPicPr>
          <p:cNvPr id="34" name="Gráfico 33" descr="Cuaderno de estrategias">
            <a:extLst>
              <a:ext uri="{FF2B5EF4-FFF2-40B4-BE49-F238E27FC236}">
                <a16:creationId xmlns:a16="http://schemas.microsoft.com/office/drawing/2014/main" id="{FBF4B199-60CC-4A73-88FD-4F25B60C7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07900B35-3247-48F4-A0D3-8F00764C02D8}"/>
              </a:ext>
            </a:extLst>
          </p:cNvPr>
          <p:cNvGrpSpPr/>
          <p:nvPr/>
        </p:nvGrpSpPr>
        <p:grpSpPr>
          <a:xfrm>
            <a:off x="6039628" y="1518166"/>
            <a:ext cx="2752536" cy="1841558"/>
            <a:chOff x="5558572" y="1029483"/>
            <a:chExt cx="3585428" cy="2310682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1B5A70B-2AA7-4BE0-A522-27767E4A88D3}"/>
                </a:ext>
              </a:extLst>
            </p:cNvPr>
            <p:cNvGrpSpPr/>
            <p:nvPr/>
          </p:nvGrpSpPr>
          <p:grpSpPr>
            <a:xfrm>
              <a:off x="5558572" y="1029483"/>
              <a:ext cx="3585428" cy="2310682"/>
              <a:chOff x="5558572" y="1029483"/>
              <a:chExt cx="3585428" cy="2310682"/>
            </a:xfrm>
          </p:grpSpPr>
          <p:pic>
            <p:nvPicPr>
              <p:cNvPr id="5" name="Imagen 4" descr="Imagen que contiene texto, mapa&#10;&#10;Descripción generada automáticamente">
                <a:extLst>
                  <a:ext uri="{FF2B5EF4-FFF2-40B4-BE49-F238E27FC236}">
                    <a16:creationId xmlns:a16="http://schemas.microsoft.com/office/drawing/2014/main" id="{B59E01A9-606D-47B0-B9F4-D713BA722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9361" b="73190"/>
              <a:stretch/>
            </p:blipFill>
            <p:spPr>
              <a:xfrm>
                <a:off x="5690275" y="1068269"/>
                <a:ext cx="1321805" cy="1156569"/>
              </a:xfrm>
              <a:prstGeom prst="rect">
                <a:avLst/>
              </a:prstGeom>
            </p:spPr>
          </p:pic>
          <p:pic>
            <p:nvPicPr>
              <p:cNvPr id="35" name="Imagen 34" descr="Imagen que contiene texto, mapa&#10;&#10;Descripción generada automáticamente">
                <a:extLst>
                  <a:ext uri="{FF2B5EF4-FFF2-40B4-BE49-F238E27FC236}">
                    <a16:creationId xmlns:a16="http://schemas.microsoft.com/office/drawing/2014/main" id="{2E8F82F3-26B5-41C4-BD09-9661055BB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654" r="1707" b="73190"/>
              <a:stretch/>
            </p:blipFill>
            <p:spPr>
              <a:xfrm>
                <a:off x="6762751" y="2356537"/>
                <a:ext cx="1086382" cy="950576"/>
              </a:xfrm>
              <a:prstGeom prst="rect">
                <a:avLst/>
              </a:prstGeom>
            </p:spPr>
          </p:pic>
          <p:pic>
            <p:nvPicPr>
              <p:cNvPr id="36" name="Imagen 35" descr="Imagen que contiene texto, mapa&#10;&#10;Descripción generada automáticamente">
                <a:extLst>
                  <a:ext uri="{FF2B5EF4-FFF2-40B4-BE49-F238E27FC236}">
                    <a16:creationId xmlns:a16="http://schemas.microsoft.com/office/drawing/2014/main" id="{02C63A4C-4A33-4603-BAE3-4B77A37CD6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169" t="33653" r="1051" b="39537"/>
              <a:stretch/>
            </p:blipFill>
            <p:spPr>
              <a:xfrm>
                <a:off x="5558572" y="2314051"/>
                <a:ext cx="1254645" cy="1026114"/>
              </a:xfrm>
              <a:prstGeom prst="rect">
                <a:avLst/>
              </a:prstGeom>
            </p:spPr>
          </p:pic>
          <p:pic>
            <p:nvPicPr>
              <p:cNvPr id="37" name="Imagen 36" descr="Imagen que contiene texto, mapa&#10;&#10;Descripción generada automáticamente">
                <a:extLst>
                  <a:ext uri="{FF2B5EF4-FFF2-40B4-BE49-F238E27FC236}">
                    <a16:creationId xmlns:a16="http://schemas.microsoft.com/office/drawing/2014/main" id="{B37E02B4-B17E-4D46-91E3-51C832B983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654" t="32128" r="66707" b="39495"/>
              <a:stretch/>
            </p:blipFill>
            <p:spPr>
              <a:xfrm>
                <a:off x="7710974" y="1029483"/>
                <a:ext cx="1321805" cy="1224195"/>
              </a:xfrm>
              <a:prstGeom prst="rect">
                <a:avLst/>
              </a:prstGeom>
            </p:spPr>
          </p:pic>
          <p:pic>
            <p:nvPicPr>
              <p:cNvPr id="38" name="Imagen 37" descr="Imagen que contiene texto, mapa&#10;&#10;Descripción generada automáticamente">
                <a:extLst>
                  <a:ext uri="{FF2B5EF4-FFF2-40B4-BE49-F238E27FC236}">
                    <a16:creationId xmlns:a16="http://schemas.microsoft.com/office/drawing/2014/main" id="{76079EFC-B296-4378-8EB4-D5CE37235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416" t="65621" r="71330" b="5563"/>
              <a:stretch/>
            </p:blipFill>
            <p:spPr>
              <a:xfrm>
                <a:off x="6922230" y="1136486"/>
                <a:ext cx="905614" cy="1088351"/>
              </a:xfrm>
              <a:prstGeom prst="rect">
                <a:avLst/>
              </a:prstGeom>
            </p:spPr>
          </p:pic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1C5742CF-A835-4097-B878-805983FC5794}"/>
                  </a:ext>
                </a:extLst>
              </p:cNvPr>
              <p:cNvGrpSpPr/>
              <p:nvPr/>
            </p:nvGrpSpPr>
            <p:grpSpPr>
              <a:xfrm>
                <a:off x="7751746" y="2441367"/>
                <a:ext cx="1392254" cy="865746"/>
                <a:chOff x="7751746" y="2441367"/>
                <a:chExt cx="1392254" cy="865746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11205E53-A7C6-4530-94A1-7C4F0FCBD854}"/>
                    </a:ext>
                  </a:extLst>
                </p:cNvPr>
                <p:cNvGrpSpPr/>
                <p:nvPr/>
              </p:nvGrpSpPr>
              <p:grpSpPr>
                <a:xfrm>
                  <a:off x="7751746" y="2441367"/>
                  <a:ext cx="1056925" cy="865746"/>
                  <a:chOff x="7866094" y="2441367"/>
                  <a:chExt cx="1056925" cy="865746"/>
                </a:xfrm>
              </p:grpSpPr>
              <p:pic>
                <p:nvPicPr>
                  <p:cNvPr id="7" name="Imagen 6" descr="Imagen que contiene juguete, lego, reloj, dibujo&#10;&#10;Descripción generada automáticamente">
                    <a:extLst>
                      <a:ext uri="{FF2B5EF4-FFF2-40B4-BE49-F238E27FC236}">
                        <a16:creationId xmlns:a16="http://schemas.microsoft.com/office/drawing/2014/main" id="{8F19C08E-E20B-4200-8224-5BEC27AB0E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20000"/>
                            </a14:imgEffect>
                          </a14:imgLayer>
                        </a14:imgProps>
                      </a:ext>
                    </a:extLst>
                  </a:blip>
                  <a:srcRect l="5081" t="12057" r="9231" b="15476"/>
                  <a:stretch/>
                </p:blipFill>
                <p:spPr>
                  <a:xfrm>
                    <a:off x="7866094" y="2441367"/>
                    <a:ext cx="1023710" cy="865746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n 38" descr="Captura de pantalla de un celular con letras&#10;&#10;Descripción generada automáticamente">
                    <a:extLst>
                      <a:ext uri="{FF2B5EF4-FFF2-40B4-BE49-F238E27FC236}">
                        <a16:creationId xmlns:a16="http://schemas.microsoft.com/office/drawing/2014/main" id="{A5EA7D4F-EA8A-45AF-833D-323A834E2B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36286" b="80000" l="65000" r="95000">
                                <a14:foregroundMark x1="82500" y1="37429" x2="85833" y2="36857"/>
                                <a14:foregroundMark x1="85833" y1="36857" x2="88750" y2="37714"/>
                                <a14:foregroundMark x1="68333" y1="79143" x2="67500" y2="75714"/>
                                <a14:foregroundMark x1="65208" y1="71143" x2="65417" y2="72000"/>
                                <a14:foregroundMark x1="65208" y1="80000" x2="65208" y2="80000"/>
                                <a14:backgroundMark x1="78542" y1="39143" x2="74167" y2="43429"/>
                                <a14:backgroundMark x1="77083" y1="40571" x2="75833" y2="43714"/>
                                <a14:backgroundMark x1="77500" y1="41714" x2="76042" y2="44286"/>
                                <a14:backgroundMark x1="70833" y1="54857" x2="72083" y2="66286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rcRect l="63622" t="68011" r="28630" b="19321"/>
                  <a:stretch/>
                </p:blipFill>
                <p:spPr>
                  <a:xfrm flipH="1">
                    <a:off x="8756408" y="3046043"/>
                    <a:ext cx="166611" cy="19862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0" name="Imagen 39" descr="Captura de pantalla de un celular con letras&#10;&#10;Descripción generada automáticamente">
                  <a:extLst>
                    <a:ext uri="{FF2B5EF4-FFF2-40B4-BE49-F238E27FC236}">
                      <a16:creationId xmlns:a16="http://schemas.microsoft.com/office/drawing/2014/main" id="{B9794D84-1360-4593-862E-1D7850092D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6286" b="80000" l="65000" r="95000">
                              <a14:foregroundMark x1="82500" y1="37429" x2="85833" y2="36857"/>
                              <a14:foregroundMark x1="85833" y1="36857" x2="88750" y2="37714"/>
                              <a14:foregroundMark x1="68333" y1="79143" x2="67500" y2="75714"/>
                              <a14:foregroundMark x1="65208" y1="71143" x2="65417" y2="72000"/>
                              <a14:foregroundMark x1="65208" y1="80000" x2="65208" y2="80000"/>
                              <a14:backgroundMark x1="78542" y1="39143" x2="74167" y2="43429"/>
                              <a14:backgroundMark x1="77083" y1="40571" x2="75833" y2="43714"/>
                              <a14:backgroundMark x1="77500" y1="41714" x2="76042" y2="44286"/>
                              <a14:backgroundMark x1="70833" y1="54857" x2="72083" y2="662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3641" t="35511" r="4490" b="38544"/>
                <a:stretch/>
              </p:blipFill>
              <p:spPr>
                <a:xfrm>
                  <a:off x="8704001" y="2736510"/>
                  <a:ext cx="439999" cy="380614"/>
                </a:xfrm>
                <a:prstGeom prst="rect">
                  <a:avLst/>
                </a:prstGeom>
              </p:spPr>
            </p:pic>
            <p:cxnSp>
              <p:nvCxnSpPr>
                <p:cNvPr id="14" name="Conector recto 13">
                  <a:extLst>
                    <a:ext uri="{FF2B5EF4-FFF2-40B4-BE49-F238E27FC236}">
                      <a16:creationId xmlns:a16="http://schemas.microsoft.com/office/drawing/2014/main" id="{C679EDBE-3AD5-4F0C-B151-148B0084E4F7}"/>
                    </a:ext>
                  </a:extLst>
                </p:cNvPr>
                <p:cNvCxnSpPr/>
                <p:nvPr/>
              </p:nvCxnSpPr>
              <p:spPr>
                <a:xfrm>
                  <a:off x="8725365" y="2859405"/>
                  <a:ext cx="0" cy="256032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E32EFCAC-EA08-4DBF-9F11-2A56B36C3D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6756" y="2862072"/>
                  <a:ext cx="69094" cy="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A8230C6B-F3E4-4FB9-A91F-F9CE70568FB9}"/>
                </a:ext>
              </a:extLst>
            </p:cNvPr>
            <p:cNvSpPr/>
            <p:nvPr/>
          </p:nvSpPr>
          <p:spPr>
            <a:xfrm>
              <a:off x="8761303" y="1680661"/>
              <a:ext cx="314117" cy="4681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1FDEE0-F48D-4072-BA6B-95BD7F8F9FFD}"/>
              </a:ext>
            </a:extLst>
          </p:cNvPr>
          <p:cNvSpPr/>
          <p:nvPr/>
        </p:nvSpPr>
        <p:spPr>
          <a:xfrm>
            <a:off x="1146863" y="1249913"/>
            <a:ext cx="4572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PREPÁRATE PARA ACTUAR</a:t>
            </a:r>
            <a:r>
              <a:rPr lang="es-ES" dirty="0">
                <a:cs typeface="72 Light" panose="020B0303030000000003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Pregúntate a qué peligro estás expuesto, incluyendo desastres naturales</a:t>
            </a:r>
            <a:endParaRPr lang="en-US" dirty="0">
              <a:solidFill>
                <a:srgbClr val="002060"/>
              </a:solidFill>
              <a:cs typeface="72 Light" panose="020B03030300000000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Prepara el equipo necesario para una mejor respuesta </a:t>
            </a:r>
            <a:r>
              <a:rPr lang="es-ES" sz="1400" dirty="0">
                <a:solidFill>
                  <a:srgbClr val="002060"/>
                </a:solidFill>
                <a:cs typeface="72 Light" panose="020B0303030000000003" pitchFamily="34" charset="0"/>
              </a:rPr>
              <a:t>(ej. detectores, lámparas y mochilas de emergencia, extintores, botiquines)</a:t>
            </a:r>
            <a:endParaRPr lang="es-ES" dirty="0">
              <a:solidFill>
                <a:srgbClr val="002060"/>
              </a:solidFill>
              <a:cs typeface="72 Light" panose="020B03030300000000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Programa mantenimientos y revisiones preventivas a instalaciones y equipos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cs typeface="72 Light" panose="020B0303030000000003" pitchFamily="34" charset="0"/>
              </a:rPr>
              <a:t>Prepárate para tomar decisiones a cada posible escenario</a:t>
            </a:r>
          </a:p>
        </p:txBody>
      </p:sp>
      <p:pic>
        <p:nvPicPr>
          <p:cNvPr id="46" name="Imagen 45" descr="Imagen que contiene juguete, lego, cuarto&#10;&#10;Descripción generada automáticamente">
            <a:extLst>
              <a:ext uri="{FF2B5EF4-FFF2-40B4-BE49-F238E27FC236}">
                <a16:creationId xmlns:a16="http://schemas.microsoft.com/office/drawing/2014/main" id="{2F4762C1-7082-4D01-9DE7-4F439F06C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1739" y="4667711"/>
            <a:ext cx="27404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84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1" grpId="0" animBg="1"/>
      <p:bldP spid="32" grpId="0" animBg="1"/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39A56-5A85-433D-AD3D-305FCAD7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6D961-9277-4374-8554-7FF3C1BDA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F9C361-CCBE-B549-BF6B-884A0538753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3" name="Título 5">
            <a:extLst>
              <a:ext uri="{FF2B5EF4-FFF2-40B4-BE49-F238E27FC236}">
                <a16:creationId xmlns:a16="http://schemas.microsoft.com/office/drawing/2014/main" id="{4E2A3F01-8D65-4EC5-AB46-A87F60B4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82" y="293920"/>
            <a:ext cx="7077287" cy="410882"/>
          </a:xfrm>
        </p:spPr>
        <p:txBody>
          <a:bodyPr/>
          <a:lstStyle/>
          <a:p>
            <a:r>
              <a:rPr lang="es-MX" sz="2300" dirty="0"/>
              <a:t>Elabora tu Plan Familiar de Respuesta a Emergencias</a:t>
            </a:r>
          </a:p>
        </p:txBody>
      </p:sp>
      <p:pic>
        <p:nvPicPr>
          <p:cNvPr id="34" name="Gráfico 33" descr="Cuaderno de estrategias">
            <a:extLst>
              <a:ext uri="{FF2B5EF4-FFF2-40B4-BE49-F238E27FC236}">
                <a16:creationId xmlns:a16="http://schemas.microsoft.com/office/drawing/2014/main" id="{FBF4B199-60CC-4A73-88FD-4F25B60C7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52" y="136192"/>
            <a:ext cx="731520" cy="731520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2E10354-A041-4905-A365-9BE909F5B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50989"/>
              </p:ext>
            </p:extLst>
          </p:nvPr>
        </p:nvGraphicFramePr>
        <p:xfrm>
          <a:off x="284278" y="4664292"/>
          <a:ext cx="8465964" cy="1793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31072A85-D604-4B75-AD14-3E5B963339B0}"/>
              </a:ext>
            </a:extLst>
          </p:cNvPr>
          <p:cNvSpPr/>
          <p:nvPr/>
        </p:nvSpPr>
        <p:spPr>
          <a:xfrm>
            <a:off x="281933" y="4323096"/>
            <a:ext cx="16260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Detecta y minimiza peligros</a:t>
            </a:r>
            <a:endParaRPr lang="es-ES" sz="1400" b="1" dirty="0">
              <a:cs typeface="72 Light" panose="020B0303030000000003" pitchFamily="34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330A2E3-CB7B-46F5-95E5-86E33FBB848D}"/>
              </a:ext>
            </a:extLst>
          </p:cNvPr>
          <p:cNvSpPr/>
          <p:nvPr/>
        </p:nvSpPr>
        <p:spPr>
          <a:xfrm>
            <a:off x="2601231" y="4543362"/>
            <a:ext cx="1586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Diseña rutas de evacuación 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82FE646F-A4A9-4B6B-B866-CFEED4B3E25F}"/>
              </a:ext>
            </a:extLst>
          </p:cNvPr>
          <p:cNvSpPr/>
          <p:nvPr/>
        </p:nvSpPr>
        <p:spPr>
          <a:xfrm>
            <a:off x="4881201" y="4543362"/>
            <a:ext cx="1586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Prepárate para actuar</a:t>
            </a:r>
            <a:endParaRPr lang="es-ES" sz="1400" b="1" dirty="0">
              <a:cs typeface="72 Light" panose="020B0303030000000003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6FA01255-71F6-461A-BA43-549484CA9988}"/>
              </a:ext>
            </a:extLst>
          </p:cNvPr>
          <p:cNvSpPr/>
          <p:nvPr/>
        </p:nvSpPr>
        <p:spPr>
          <a:xfrm>
            <a:off x="7161172" y="4543362"/>
            <a:ext cx="1586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cs typeface="72 Light" panose="020B0303030000000003" pitchFamily="34" charset="0"/>
              </a:rPr>
              <a:t>Realiza simulacros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7DF40B2-84B5-4F2B-8112-5094E9BA1C78}"/>
              </a:ext>
            </a:extLst>
          </p:cNvPr>
          <p:cNvGrpSpPr/>
          <p:nvPr/>
        </p:nvGrpSpPr>
        <p:grpSpPr>
          <a:xfrm>
            <a:off x="1664512" y="939911"/>
            <a:ext cx="5577583" cy="3458868"/>
            <a:chOff x="2356595" y="941047"/>
            <a:chExt cx="5049211" cy="3183190"/>
          </a:xfrm>
        </p:grpSpPr>
        <p:pic>
          <p:nvPicPr>
            <p:cNvPr id="1026" name="Picture 2" descr="Odoo • Text and Image">
              <a:extLst>
                <a:ext uri="{FF2B5EF4-FFF2-40B4-BE49-F238E27FC236}">
                  <a16:creationId xmlns:a16="http://schemas.microsoft.com/office/drawing/2014/main" id="{39D7308E-7C32-416D-9512-338F6F289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23" b="7624"/>
            <a:stretch/>
          </p:blipFill>
          <p:spPr bwMode="auto">
            <a:xfrm>
              <a:off x="2356595" y="941047"/>
              <a:ext cx="5049211" cy="3183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EA1BF2F9-7925-4BC3-89C2-16430242031C}"/>
                </a:ext>
              </a:extLst>
            </p:cNvPr>
            <p:cNvSpPr/>
            <p:nvPr/>
          </p:nvSpPr>
          <p:spPr>
            <a:xfrm>
              <a:off x="2601231" y="3209923"/>
              <a:ext cx="465819" cy="271463"/>
            </a:xfrm>
            <a:prstGeom prst="ellipse">
              <a:avLst/>
            </a:prstGeom>
            <a:solidFill>
              <a:srgbClr val="EF7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DDADE25C-6B29-4982-B948-913164EAEBAE}"/>
                </a:ext>
              </a:extLst>
            </p:cNvPr>
            <p:cNvSpPr/>
            <p:nvPr/>
          </p:nvSpPr>
          <p:spPr>
            <a:xfrm>
              <a:off x="2667905" y="3262313"/>
              <a:ext cx="465819" cy="166687"/>
            </a:xfrm>
            <a:prstGeom prst="ellipse">
              <a:avLst/>
            </a:prstGeom>
            <a:solidFill>
              <a:srgbClr val="EF7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24B4C16A-213E-410E-AD0D-096E6ED7B111}"/>
                </a:ext>
              </a:extLst>
            </p:cNvPr>
            <p:cNvSpPr/>
            <p:nvPr/>
          </p:nvSpPr>
          <p:spPr>
            <a:xfrm>
              <a:off x="2596467" y="3333750"/>
              <a:ext cx="465819" cy="166687"/>
            </a:xfrm>
            <a:prstGeom prst="ellipse">
              <a:avLst/>
            </a:prstGeom>
            <a:solidFill>
              <a:srgbClr val="EF7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824419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24950B-0E90-4A8D-9A01-B0DA1C3A7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024950B-0E90-4A8D-9A01-B0DA1C3A7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024950B-0E90-4A8D-9A01-B0DA1C3A7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E8EDD9-98EE-4932-BC32-9AA9FE7F5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59E8EDD9-98EE-4932-BC32-9AA9FE7F5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59E8EDD9-98EE-4932-BC32-9AA9FE7F5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F4AC82-1C97-4E79-8464-735B1F42D5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5F4AC82-1C97-4E79-8464-735B1F42D5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5F4AC82-1C97-4E79-8464-735B1F42D5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14B502-B553-49B4-B6C2-C864FBCD8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7C14B502-B553-49B4-B6C2-C864FBCD8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C14B502-B553-49B4-B6C2-C864FBCD8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A1A238-2694-498F-995B-448D3DE04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BA1A238-2694-498F-995B-448D3DE04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6BA1A238-2694-498F-995B-448D3DE04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4CE1C-4AF8-4088-9DA0-548A878E3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094CE1C-4AF8-4088-9DA0-548A878E3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4094CE1C-4AF8-4088-9DA0-548A878E3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1A68C9-0256-4E9A-AF10-87EF2629E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DD1A68C9-0256-4E9A-AF10-87EF2629E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DD1A68C9-0256-4E9A-AF10-87EF2629E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25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6" grpId="0"/>
      <p:bldP spid="30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83F55BF8A36A4FBCB6D4A768F9D722" ma:contentTypeVersion="13" ma:contentTypeDescription="Create a new document." ma:contentTypeScope="" ma:versionID="b6ec80a17d9af670f9fbcc120d25d496">
  <xsd:schema xmlns:xsd="http://www.w3.org/2001/XMLSchema" xmlns:xs="http://www.w3.org/2001/XMLSchema" xmlns:p="http://schemas.microsoft.com/office/2006/metadata/properties" xmlns:ns3="620b517f-80ac-4279-a191-03f2c09dbcef" xmlns:ns4="e4659b9f-d65d-4e3e-8aa0-299c097ad947" targetNamespace="http://schemas.microsoft.com/office/2006/metadata/properties" ma:root="true" ma:fieldsID="e4d2bf479da44d262dea503c083dd638" ns3:_="" ns4:_="">
    <xsd:import namespace="620b517f-80ac-4279-a191-03f2c09dbcef"/>
    <xsd:import namespace="e4659b9f-d65d-4e3e-8aa0-299c097ad9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b517f-80ac-4279-a191-03f2c09dbc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59b9f-d65d-4e3e-8aa0-299c097ad94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ACE138-6FDE-425A-9AD0-54D0B7F5C8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74B83F-CC26-4487-9FFB-2BD913FB3F0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88DDA1-672B-4963-A9A0-7875D5FC81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0b517f-80ac-4279-a191-03f2c09dbcef"/>
    <ds:schemaRef ds:uri="e4659b9f-d65d-4e3e-8aa0-299c097ad9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10078</TotalTime>
  <Words>1305</Words>
  <Application>Microsoft Office PowerPoint</Application>
  <PresentationFormat>Presentación en pantalla (4:3)</PresentationFormat>
  <Paragraphs>216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72 Black</vt:lpstr>
      <vt:lpstr>Acumin Pro Black</vt:lpstr>
      <vt:lpstr>Arial</vt:lpstr>
      <vt:lpstr>Arial Black</vt:lpstr>
      <vt:lpstr>Calibri</vt:lpstr>
      <vt:lpstr>Courier New</vt:lpstr>
      <vt:lpstr>Modern Love Caps</vt:lpstr>
      <vt:lpstr>Wingdings</vt:lpstr>
      <vt:lpstr>Office Theme</vt:lpstr>
      <vt:lpstr>Respuesta  a emergencias  en el hogar</vt:lpstr>
      <vt:lpstr>Presentación de PowerPoint</vt:lpstr>
      <vt:lpstr>Concepto de emergencia</vt:lpstr>
      <vt:lpstr>Septiembre mes de concientización sobre sismos</vt:lpstr>
      <vt:lpstr>Septiembre mes de concientización sobre sismos</vt:lpstr>
      <vt:lpstr>Presentación de PowerPoint</vt:lpstr>
      <vt:lpstr>Elabora tu Plan Familiar de Respuesta a Emergencias</vt:lpstr>
      <vt:lpstr>Elabora tu Plan Familiar de Respuesta a Emergencias</vt:lpstr>
      <vt:lpstr>Elabora tu Plan Familiar de Respuesta a Emergencias</vt:lpstr>
      <vt:lpstr>Consejos para un hogar más seguro</vt:lpstr>
      <vt:lpstr>Directorio de teléfonos importantes</vt:lpstr>
      <vt:lpstr>Teléfono ante cualquier emergencia</vt:lpstr>
      <vt:lpstr>Consejos para un hogar más seguro</vt:lpstr>
      <vt:lpstr>Consejos para un hogar más seguro</vt:lpstr>
      <vt:lpstr>Sitio web de SyS</vt:lpstr>
      <vt:lpstr>Preguntas y comentarios </vt:lpstr>
      <vt:lpstr>REFERENCIAS</vt:lpstr>
      <vt:lpstr>Presentación de PowerPoint</vt:lpstr>
      <vt:lpstr>Presentación de PowerPoint</vt:lpstr>
      <vt:lpstr>Consejos para un hogar más seguro</vt:lpstr>
      <vt:lpstr>Consejos para un hogar más seguro</vt:lpstr>
      <vt:lpstr>Consejos para un hogar más seguro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RESPUESTA A EMERGENCIAS  EN EL HOGAR</dc:title>
  <dc:creator>Oros, Lilia</dc:creator>
  <cp:lastModifiedBy>Maldonado, Mitzli</cp:lastModifiedBy>
  <cp:revision>130</cp:revision>
  <dcterms:created xsi:type="dcterms:W3CDTF">2020-07-27T14:23:04Z</dcterms:created>
  <dcterms:modified xsi:type="dcterms:W3CDTF">2020-09-01T20:22:24Z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0x0101007683F55BF8A36A4FBCB6D4A768F9D722</vt:lpwstr>
  </property>
</Properties>
</file>