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1412" r:id="rId5"/>
    <p:sldId id="1411" r:id="rId6"/>
    <p:sldId id="141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2"/>
  </p:normalViewPr>
  <p:slideViewPr>
    <p:cSldViewPr snapToGrid="0" snapToObjects="1">
      <p:cViewPr varScale="1">
        <p:scale>
          <a:sx n="62" d="100"/>
          <a:sy n="62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4358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7-4989-9902-35ED119ADC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7-4989-9902-35ED119ADC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7-4989-9902-35ED119AD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803560"/>
        <c:axId val="472810776"/>
      </c:barChart>
      <c:catAx>
        <c:axId val="4728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2810776"/>
        <c:crosses val="autoZero"/>
        <c:auto val="1"/>
        <c:lblAlgn val="ctr"/>
        <c:lblOffset val="100"/>
        <c:noMultiLvlLbl val="0"/>
      </c:catAx>
      <c:valAx>
        <c:axId val="47281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280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CFF4F-F254-4943-8134-66EF515FF4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C0E7BAD-1CC7-46D5-9FE7-EBCFFCF55D41}">
      <dgm:prSet phldrT="[Text]" phldr="1"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4C8F7-8AD6-4390-BA44-597C7A5626AB}" type="parTrans" cxnId="{B53A427F-141B-4148-A39E-D44E6EA2799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885F2-CEC1-4858-BE50-FEDB140DFE34}" type="sibTrans" cxnId="{B53A427F-141B-4148-A39E-D44E6EA2799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8B2BC-57F9-45D1-84E8-D15C9B175748}">
      <dgm:prSet phldrT="[Text]" phldr="1"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D6E53-F5A5-4DBF-B9C7-699C241E14F4}" type="parTrans" cxnId="{62105829-A038-46F0-BA0A-236B17A1CC7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F010C-DF39-4C8C-BF21-B943FF546065}" type="sibTrans" cxnId="{62105829-A038-46F0-BA0A-236B17A1CC7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158FD-483A-4592-881D-6B9CAA0C23A1}">
      <dgm:prSet phldrT="[Text]" phldr="1"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F1355D-DB7C-4258-84A9-4DE174D462A2}" type="parTrans" cxnId="{73045F4B-6A7A-4414-82B2-1FFED25D0DA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38D9E-BCB9-452A-B7D1-A87E73A566D3}" type="sibTrans" cxnId="{73045F4B-6A7A-4414-82B2-1FFED25D0DA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27E15-2EE8-4002-9BFF-74E2FC6739A4}">
      <dgm:prSet phldrT="[Text]" phldr="1"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B4A9A-1B55-4810-BAEF-5306BCC8FE96}" type="parTrans" cxnId="{5EEA8676-544B-454E-8A89-7429D80239C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AD3C5-F654-43E6-B170-4D9F1BE7C84D}" type="sibTrans" cxnId="{5EEA8676-544B-454E-8A89-7429D80239C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2B135-4F7F-46F9-A320-E595D42C0A4C}">
      <dgm:prSet phldrT="[Text]" phldr="1"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7E96B-8BAF-4807-8658-512B00DD3161}" type="parTrans" cxnId="{756B3F54-79AE-409F-8FBD-3E00EAA4A2B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0857F-5FA2-4204-B807-0CDBEB1BEDE6}" type="sibTrans" cxnId="{756B3F54-79AE-409F-8FBD-3E00EAA4A2B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56D31-CD95-4466-8E9F-54DC27836CCD}" type="pres">
      <dgm:prSet presAssocID="{2DFCFF4F-F254-4943-8134-66EF515FF4D4}" presName="diagram" presStyleCnt="0">
        <dgm:presLayoutVars>
          <dgm:dir/>
          <dgm:resizeHandles val="exact"/>
        </dgm:presLayoutVars>
      </dgm:prSet>
      <dgm:spPr/>
    </dgm:pt>
    <dgm:pt modelId="{4EDE963A-134A-462D-83C2-CFCE3EFE15FD}" type="pres">
      <dgm:prSet presAssocID="{DC0E7BAD-1CC7-46D5-9FE7-EBCFFCF55D41}" presName="node" presStyleLbl="node1" presStyleIdx="0" presStyleCnt="5">
        <dgm:presLayoutVars>
          <dgm:bulletEnabled val="1"/>
        </dgm:presLayoutVars>
      </dgm:prSet>
      <dgm:spPr/>
    </dgm:pt>
    <dgm:pt modelId="{08C34DC8-EAB9-410C-9DA8-727BEEC5BF8D}" type="pres">
      <dgm:prSet presAssocID="{9A0885F2-CEC1-4858-BE50-FEDB140DFE34}" presName="sibTrans" presStyleCnt="0"/>
      <dgm:spPr/>
    </dgm:pt>
    <dgm:pt modelId="{0AB73576-41D5-4658-8772-CE4F978B79F2}" type="pres">
      <dgm:prSet presAssocID="{1308B2BC-57F9-45D1-84E8-D15C9B175748}" presName="node" presStyleLbl="node1" presStyleIdx="1" presStyleCnt="5">
        <dgm:presLayoutVars>
          <dgm:bulletEnabled val="1"/>
        </dgm:presLayoutVars>
      </dgm:prSet>
      <dgm:spPr/>
    </dgm:pt>
    <dgm:pt modelId="{590F8522-E03B-4BB8-9B02-D4181383BB2F}" type="pres">
      <dgm:prSet presAssocID="{B96F010C-DF39-4C8C-BF21-B943FF546065}" presName="sibTrans" presStyleCnt="0"/>
      <dgm:spPr/>
    </dgm:pt>
    <dgm:pt modelId="{BDA08418-5400-46F8-B8AD-8B23F39559E5}" type="pres">
      <dgm:prSet presAssocID="{204158FD-483A-4592-881D-6B9CAA0C23A1}" presName="node" presStyleLbl="node1" presStyleIdx="2" presStyleCnt="5">
        <dgm:presLayoutVars>
          <dgm:bulletEnabled val="1"/>
        </dgm:presLayoutVars>
      </dgm:prSet>
      <dgm:spPr/>
    </dgm:pt>
    <dgm:pt modelId="{EC44A974-6887-4D1F-933D-82E2DDEF31F3}" type="pres">
      <dgm:prSet presAssocID="{25838D9E-BCB9-452A-B7D1-A87E73A566D3}" presName="sibTrans" presStyleCnt="0"/>
      <dgm:spPr/>
    </dgm:pt>
    <dgm:pt modelId="{025145AD-54E1-4E59-ACA9-3227142A2E92}" type="pres">
      <dgm:prSet presAssocID="{A4E27E15-2EE8-4002-9BFF-74E2FC6739A4}" presName="node" presStyleLbl="node1" presStyleIdx="3" presStyleCnt="5">
        <dgm:presLayoutVars>
          <dgm:bulletEnabled val="1"/>
        </dgm:presLayoutVars>
      </dgm:prSet>
      <dgm:spPr/>
    </dgm:pt>
    <dgm:pt modelId="{4876AF00-F23A-4907-8A47-C1A175FFEE3B}" type="pres">
      <dgm:prSet presAssocID="{C95AD3C5-F654-43E6-B170-4D9F1BE7C84D}" presName="sibTrans" presStyleCnt="0"/>
      <dgm:spPr/>
    </dgm:pt>
    <dgm:pt modelId="{E6E8B786-3868-43ED-87FC-2FDAB479292A}" type="pres">
      <dgm:prSet presAssocID="{BEC2B135-4F7F-46F9-A320-E595D42C0A4C}" presName="node" presStyleLbl="node1" presStyleIdx="4" presStyleCnt="5">
        <dgm:presLayoutVars>
          <dgm:bulletEnabled val="1"/>
        </dgm:presLayoutVars>
      </dgm:prSet>
      <dgm:spPr/>
    </dgm:pt>
  </dgm:ptLst>
  <dgm:cxnLst>
    <dgm:cxn modelId="{11F5E61E-2C31-48A8-AA08-D258684AD02D}" type="presOf" srcId="{204158FD-483A-4592-881D-6B9CAA0C23A1}" destId="{BDA08418-5400-46F8-B8AD-8B23F39559E5}" srcOrd="0" destOrd="0" presId="urn:microsoft.com/office/officeart/2005/8/layout/default"/>
    <dgm:cxn modelId="{0FC29F28-089D-440B-B5D3-A607A532CEA0}" type="presOf" srcId="{A4E27E15-2EE8-4002-9BFF-74E2FC6739A4}" destId="{025145AD-54E1-4E59-ACA9-3227142A2E92}" srcOrd="0" destOrd="0" presId="urn:microsoft.com/office/officeart/2005/8/layout/default"/>
    <dgm:cxn modelId="{62105829-A038-46F0-BA0A-236B17A1CC70}" srcId="{2DFCFF4F-F254-4943-8134-66EF515FF4D4}" destId="{1308B2BC-57F9-45D1-84E8-D15C9B175748}" srcOrd="1" destOrd="0" parTransId="{494D6E53-F5A5-4DBF-B9C7-699C241E14F4}" sibTransId="{B96F010C-DF39-4C8C-BF21-B943FF546065}"/>
    <dgm:cxn modelId="{2D7F373C-E62A-4976-9E4C-6EBCED8FF64C}" type="presOf" srcId="{2DFCFF4F-F254-4943-8134-66EF515FF4D4}" destId="{C3D56D31-CD95-4466-8E9F-54DC27836CCD}" srcOrd="0" destOrd="0" presId="urn:microsoft.com/office/officeart/2005/8/layout/default"/>
    <dgm:cxn modelId="{A6330A48-3F2A-4EF3-AFDE-B4C19F121F66}" type="presOf" srcId="{1308B2BC-57F9-45D1-84E8-D15C9B175748}" destId="{0AB73576-41D5-4658-8772-CE4F978B79F2}" srcOrd="0" destOrd="0" presId="urn:microsoft.com/office/officeart/2005/8/layout/default"/>
    <dgm:cxn modelId="{73045F4B-6A7A-4414-82B2-1FFED25D0DA3}" srcId="{2DFCFF4F-F254-4943-8134-66EF515FF4D4}" destId="{204158FD-483A-4592-881D-6B9CAA0C23A1}" srcOrd="2" destOrd="0" parTransId="{1CF1355D-DB7C-4258-84A9-4DE174D462A2}" sibTransId="{25838D9E-BCB9-452A-B7D1-A87E73A566D3}"/>
    <dgm:cxn modelId="{369D0C52-501F-439E-ACDD-2EF5F2DEBE4F}" type="presOf" srcId="{DC0E7BAD-1CC7-46D5-9FE7-EBCFFCF55D41}" destId="{4EDE963A-134A-462D-83C2-CFCE3EFE15FD}" srcOrd="0" destOrd="0" presId="urn:microsoft.com/office/officeart/2005/8/layout/default"/>
    <dgm:cxn modelId="{756B3F54-79AE-409F-8FBD-3E00EAA4A2BE}" srcId="{2DFCFF4F-F254-4943-8134-66EF515FF4D4}" destId="{BEC2B135-4F7F-46F9-A320-E595D42C0A4C}" srcOrd="4" destOrd="0" parTransId="{5E97E96B-8BAF-4807-8658-512B00DD3161}" sibTransId="{3830857F-5FA2-4204-B807-0CDBEB1BEDE6}"/>
    <dgm:cxn modelId="{5EEA8676-544B-454E-8A89-7429D80239C4}" srcId="{2DFCFF4F-F254-4943-8134-66EF515FF4D4}" destId="{A4E27E15-2EE8-4002-9BFF-74E2FC6739A4}" srcOrd="3" destOrd="0" parTransId="{DA3B4A9A-1B55-4810-BAEF-5306BCC8FE96}" sibTransId="{C95AD3C5-F654-43E6-B170-4D9F1BE7C84D}"/>
    <dgm:cxn modelId="{B53A427F-141B-4148-A39E-D44E6EA27998}" srcId="{2DFCFF4F-F254-4943-8134-66EF515FF4D4}" destId="{DC0E7BAD-1CC7-46D5-9FE7-EBCFFCF55D41}" srcOrd="0" destOrd="0" parTransId="{FFE4C8F7-8AD6-4390-BA44-597C7A5626AB}" sibTransId="{9A0885F2-CEC1-4858-BE50-FEDB140DFE34}"/>
    <dgm:cxn modelId="{6C8A59A6-5321-43C4-A634-1105EBD36BE7}" type="presOf" srcId="{BEC2B135-4F7F-46F9-A320-E595D42C0A4C}" destId="{E6E8B786-3868-43ED-87FC-2FDAB479292A}" srcOrd="0" destOrd="0" presId="urn:microsoft.com/office/officeart/2005/8/layout/default"/>
    <dgm:cxn modelId="{E9227548-9C02-41B5-B84A-519651C928B8}" type="presParOf" srcId="{C3D56D31-CD95-4466-8E9F-54DC27836CCD}" destId="{4EDE963A-134A-462D-83C2-CFCE3EFE15FD}" srcOrd="0" destOrd="0" presId="urn:microsoft.com/office/officeart/2005/8/layout/default"/>
    <dgm:cxn modelId="{FC0F6516-45FE-44BB-97B9-BA643AE37227}" type="presParOf" srcId="{C3D56D31-CD95-4466-8E9F-54DC27836CCD}" destId="{08C34DC8-EAB9-410C-9DA8-727BEEC5BF8D}" srcOrd="1" destOrd="0" presId="urn:microsoft.com/office/officeart/2005/8/layout/default"/>
    <dgm:cxn modelId="{AA81B17D-90FF-4DC1-B4DF-DAD8A5C63C44}" type="presParOf" srcId="{C3D56D31-CD95-4466-8E9F-54DC27836CCD}" destId="{0AB73576-41D5-4658-8772-CE4F978B79F2}" srcOrd="2" destOrd="0" presId="urn:microsoft.com/office/officeart/2005/8/layout/default"/>
    <dgm:cxn modelId="{45262460-7C2D-4456-B30E-3F15754294DC}" type="presParOf" srcId="{C3D56D31-CD95-4466-8E9F-54DC27836CCD}" destId="{590F8522-E03B-4BB8-9B02-D4181383BB2F}" srcOrd="3" destOrd="0" presId="urn:microsoft.com/office/officeart/2005/8/layout/default"/>
    <dgm:cxn modelId="{65BA52EE-EE6D-4DE0-B1A8-2432556D85F4}" type="presParOf" srcId="{C3D56D31-CD95-4466-8E9F-54DC27836CCD}" destId="{BDA08418-5400-46F8-B8AD-8B23F39559E5}" srcOrd="4" destOrd="0" presId="urn:microsoft.com/office/officeart/2005/8/layout/default"/>
    <dgm:cxn modelId="{53D0654B-5D20-4A3D-8511-0E16EA2AA4EA}" type="presParOf" srcId="{C3D56D31-CD95-4466-8E9F-54DC27836CCD}" destId="{EC44A974-6887-4D1F-933D-82E2DDEF31F3}" srcOrd="5" destOrd="0" presId="urn:microsoft.com/office/officeart/2005/8/layout/default"/>
    <dgm:cxn modelId="{63D1C961-C938-4E32-AAFC-F85B5011E958}" type="presParOf" srcId="{C3D56D31-CD95-4466-8E9F-54DC27836CCD}" destId="{025145AD-54E1-4E59-ACA9-3227142A2E92}" srcOrd="6" destOrd="0" presId="urn:microsoft.com/office/officeart/2005/8/layout/default"/>
    <dgm:cxn modelId="{163B6D4B-5611-451B-85EB-74CE7F5DBD4F}" type="presParOf" srcId="{C3D56D31-CD95-4466-8E9F-54DC27836CCD}" destId="{4876AF00-F23A-4907-8A47-C1A175FFEE3B}" srcOrd="7" destOrd="0" presId="urn:microsoft.com/office/officeart/2005/8/layout/default"/>
    <dgm:cxn modelId="{0FC01D59-14B4-425D-BEB4-752B6A97182D}" type="presParOf" srcId="{C3D56D31-CD95-4466-8E9F-54DC27836CCD}" destId="{E6E8B786-3868-43ED-87FC-2FDAB47929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963A-134A-462D-83C2-CFCE3EFE15FD}">
      <dsp:nvSpPr>
        <dsp:cNvPr id="0" name=""/>
        <dsp:cNvSpPr/>
      </dsp:nvSpPr>
      <dsp:spPr>
        <a:xfrm>
          <a:off x="1096978" y="2029"/>
          <a:ext cx="2315231" cy="138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6978" y="2029"/>
        <a:ext cx="2315231" cy="1389138"/>
      </dsp:txXfrm>
    </dsp:sp>
    <dsp:sp modelId="{0AB73576-41D5-4658-8772-CE4F978B79F2}">
      <dsp:nvSpPr>
        <dsp:cNvPr id="0" name=""/>
        <dsp:cNvSpPr/>
      </dsp:nvSpPr>
      <dsp:spPr>
        <a:xfrm>
          <a:off x="3643733" y="2029"/>
          <a:ext cx="2315231" cy="138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3733" y="2029"/>
        <a:ext cx="2315231" cy="1389138"/>
      </dsp:txXfrm>
    </dsp:sp>
    <dsp:sp modelId="{BDA08418-5400-46F8-B8AD-8B23F39559E5}">
      <dsp:nvSpPr>
        <dsp:cNvPr id="0" name=""/>
        <dsp:cNvSpPr/>
      </dsp:nvSpPr>
      <dsp:spPr>
        <a:xfrm>
          <a:off x="1096978" y="1622692"/>
          <a:ext cx="2315231" cy="138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6978" y="1622692"/>
        <a:ext cx="2315231" cy="1389138"/>
      </dsp:txXfrm>
    </dsp:sp>
    <dsp:sp modelId="{025145AD-54E1-4E59-ACA9-3227142A2E92}">
      <dsp:nvSpPr>
        <dsp:cNvPr id="0" name=""/>
        <dsp:cNvSpPr/>
      </dsp:nvSpPr>
      <dsp:spPr>
        <a:xfrm>
          <a:off x="3643733" y="1622692"/>
          <a:ext cx="2315231" cy="138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3733" y="1622692"/>
        <a:ext cx="2315231" cy="1389138"/>
      </dsp:txXfrm>
    </dsp:sp>
    <dsp:sp modelId="{E6E8B786-3868-43ED-87FC-2FDAB479292A}">
      <dsp:nvSpPr>
        <dsp:cNvPr id="0" name=""/>
        <dsp:cNvSpPr/>
      </dsp:nvSpPr>
      <dsp:spPr>
        <a:xfrm>
          <a:off x="2370356" y="3243354"/>
          <a:ext cx="2315231" cy="138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0356" y="3243354"/>
        <a:ext cx="2315231" cy="138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157F9-76C1-45A0-85A8-3B47E0D6BE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A8E69-0610-44AE-8BC6-CB32E74834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0A2A-6852-4A27-AD47-5C6A1B4BEB8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84DF6-C7CD-4D8D-87DA-165DCE81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8ECAA-75AA-45AF-A10E-D897E61DEE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293D-2407-4AA6-B0CA-FAA538943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2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46808-C550-7140-91DE-5FEAAED203D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2521-7995-F140-89F9-69C85DF4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613B36-2BA7-4A49-98BE-8CB33051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89" y="2544971"/>
            <a:ext cx="4785284" cy="452432"/>
          </a:xfrm>
          <a:effectLst>
            <a:outerShdw blurRad="38100" dist="25400" dir="2700000" algn="tl" rotWithShape="0">
              <a:schemeClr val="accent1">
                <a:lumMod val="50000"/>
                <a:alpha val="30000"/>
              </a:schemeClr>
            </a:outerShdw>
          </a:effectLst>
        </p:spPr>
        <p:txBody>
          <a:bodyPr wrap="none">
            <a:spAutoFit/>
          </a:bodyPr>
          <a:lstStyle>
            <a:lvl1pPr algn="r">
              <a:defRPr lang="en-US" sz="2600" b="1" u="none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21FF02-F904-B44F-A48E-7BD2FCC6E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9197" y="5794001"/>
            <a:ext cx="4379976" cy="38404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85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F236A0-6BAA-F14F-83B4-6505308E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6549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AD52B7-0256-404B-A932-58951648B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8486" y="4587365"/>
            <a:ext cx="8415313" cy="1666478"/>
          </a:xfrm>
        </p:spPr>
        <p:txBody>
          <a:bodyPr anchor="t">
            <a:normAutofit/>
          </a:bodyPr>
          <a:lstStyle>
            <a:lvl1pPr marL="342900" indent="-342900" algn="l">
              <a:buFont typeface="+mj-lt"/>
              <a:buAutoNum type="arabicPeriod"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A15E8E-B8DE-044A-AA06-BC59D1367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86" y="3429000"/>
            <a:ext cx="8354256" cy="905933"/>
          </a:xfr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402D5-C814-DF4A-BF77-06244B92C689}"/>
              </a:ext>
            </a:extLst>
          </p:cNvPr>
          <p:cNvSpPr/>
          <p:nvPr userDrawn="1"/>
        </p:nvSpPr>
        <p:spPr>
          <a:xfrm>
            <a:off x="398486" y="4443152"/>
            <a:ext cx="8354256" cy="64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507CE-3BFD-2744-BB6D-1A30822E2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163" y="292153"/>
            <a:ext cx="2903450" cy="1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731" y="1030288"/>
            <a:ext cx="8500940" cy="4962525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7535" y="1030288"/>
            <a:ext cx="3631135" cy="4962525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E776BFE-A997-47CF-B6E2-DEB5B4A232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243668"/>
              </p:ext>
            </p:extLst>
          </p:nvPr>
        </p:nvGraphicFramePr>
        <p:xfrm>
          <a:off x="335329" y="1169131"/>
          <a:ext cx="4669536" cy="289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92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68C4F1-D176-471C-8843-7AF871AC761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1924403"/>
              </p:ext>
            </p:extLst>
          </p:nvPr>
        </p:nvGraphicFramePr>
        <p:xfrm>
          <a:off x="742872" y="1169131"/>
          <a:ext cx="7055944" cy="463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14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731" y="1030288"/>
            <a:ext cx="8500940" cy="4962525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6479" y="1030288"/>
            <a:ext cx="3952191" cy="4962525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6FB2A4-C328-48D7-BBCC-C6DF27A382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9745601"/>
              </p:ext>
            </p:extLst>
          </p:nvPr>
        </p:nvGraphicFramePr>
        <p:xfrm>
          <a:off x="394208" y="1201930"/>
          <a:ext cx="42550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02">
                  <a:extLst>
                    <a:ext uri="{9D8B030D-6E8A-4147-A177-3AD203B41FA5}">
                      <a16:colId xmlns:a16="http://schemas.microsoft.com/office/drawing/2014/main" val="131330672"/>
                    </a:ext>
                  </a:extLst>
                </a:gridCol>
                <a:gridCol w="851002">
                  <a:extLst>
                    <a:ext uri="{9D8B030D-6E8A-4147-A177-3AD203B41FA5}">
                      <a16:colId xmlns:a16="http://schemas.microsoft.com/office/drawing/2014/main" val="1891997406"/>
                    </a:ext>
                  </a:extLst>
                </a:gridCol>
                <a:gridCol w="851002">
                  <a:extLst>
                    <a:ext uri="{9D8B030D-6E8A-4147-A177-3AD203B41FA5}">
                      <a16:colId xmlns:a16="http://schemas.microsoft.com/office/drawing/2014/main" val="1289950861"/>
                    </a:ext>
                  </a:extLst>
                </a:gridCol>
                <a:gridCol w="851002">
                  <a:extLst>
                    <a:ext uri="{9D8B030D-6E8A-4147-A177-3AD203B41FA5}">
                      <a16:colId xmlns:a16="http://schemas.microsoft.com/office/drawing/2014/main" val="2206978290"/>
                    </a:ext>
                  </a:extLst>
                </a:gridCol>
                <a:gridCol w="851002">
                  <a:extLst>
                    <a:ext uri="{9D8B030D-6E8A-4147-A177-3AD203B41FA5}">
                      <a16:colId xmlns:a16="http://schemas.microsoft.com/office/drawing/2014/main" val="67412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454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9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7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10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3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11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F236A0-6BAA-F14F-83B4-6505308E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6549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AD52B7-0256-404B-A932-58951648B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8486" y="4587365"/>
            <a:ext cx="8415313" cy="1666478"/>
          </a:xfrm>
        </p:spPr>
        <p:txBody>
          <a:bodyPr anchor="t">
            <a:normAutofit/>
          </a:bodyPr>
          <a:lstStyle>
            <a:lvl1pPr marL="342900" indent="-342900" algn="l">
              <a:buFont typeface="+mj-lt"/>
              <a:buAutoNum type="arabicPeriod"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A15E8E-B8DE-044A-AA06-BC59D1367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86" y="3429000"/>
            <a:ext cx="8354256" cy="905933"/>
          </a:xfr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402D5-C814-DF4A-BF77-06244B92C689}"/>
              </a:ext>
            </a:extLst>
          </p:cNvPr>
          <p:cNvSpPr/>
          <p:nvPr userDrawn="1"/>
        </p:nvSpPr>
        <p:spPr>
          <a:xfrm>
            <a:off x="398486" y="4443152"/>
            <a:ext cx="8354256" cy="64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507CE-3BFD-2744-BB6D-1A30822E2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163" y="292153"/>
            <a:ext cx="2903450" cy="1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Tx/>
              <a:buFont typeface="+mj-lt"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731" y="1030288"/>
            <a:ext cx="8500940" cy="4962525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600"/>
              </a:spcBef>
              <a:buClr>
                <a:srgbClr val="2F559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DC60-67F6-DC4A-A4C4-E6B0492E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70" r:id="rId5"/>
    <p:sldLayoutId id="2147483665" r:id="rId6"/>
    <p:sldLayoutId id="2147483669" r:id="rId7"/>
    <p:sldLayoutId id="2147483666" r:id="rId8"/>
    <p:sldLayoutId id="2147483667" r:id="rId9"/>
    <p:sldLayoutId id="214748366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14029D-BFF8-45F9-A0FA-26A88957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6E35CD-3A30-4916-985B-885A092B5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A9C3B-9A68-4C4F-8FA3-FC1083707B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77075" y="6356350"/>
            <a:ext cx="2066925" cy="365125"/>
          </a:xfrm>
        </p:spPr>
        <p:txBody>
          <a:bodyPr/>
          <a:lstStyle/>
          <a:p>
            <a:fld id="{47F9C361-CCBE-B549-BF6B-884A053875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7FCB59-D6FD-4848-AB68-457D514F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5A86C-F33C-42E7-960B-3A3D8F473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20DD52-462E-41B2-976E-232C05B97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33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F0DF-1A5B-4D71-8927-518BE683F9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77075" y="6356350"/>
            <a:ext cx="2066925" cy="365125"/>
          </a:xfrm>
        </p:spPr>
        <p:txBody>
          <a:bodyPr/>
          <a:lstStyle/>
          <a:p>
            <a:fld id="{47F9C361-CCBE-B549-BF6B-884A053875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7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4595"/>
      </a:accent1>
      <a:accent2>
        <a:srgbClr val="3DB03F"/>
      </a:accent2>
      <a:accent3>
        <a:srgbClr val="E0134C"/>
      </a:accent3>
      <a:accent4>
        <a:srgbClr val="7F7F7F"/>
      </a:accent4>
      <a:accent5>
        <a:srgbClr val="5B9BD5"/>
      </a:accent5>
      <a:accent6>
        <a:srgbClr val="FFC000"/>
      </a:accent6>
      <a:hlink>
        <a:srgbClr val="92D05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0B77F844BB043812446A8F56CB6C8" ma:contentTypeVersion="10" ma:contentTypeDescription="Create a new document." ma:contentTypeScope="" ma:versionID="dabbd9d128196574eb880189b5657f5d">
  <xsd:schema xmlns:xsd="http://www.w3.org/2001/XMLSchema" xmlns:xs="http://www.w3.org/2001/XMLSchema" xmlns:p="http://schemas.microsoft.com/office/2006/metadata/properties" xmlns:ns3="9c58d274-048c-4843-813a-0e6963df0977" targetNamespace="http://schemas.microsoft.com/office/2006/metadata/properties" ma:root="true" ma:fieldsID="37839f3aae8bbf817ad39ecd045b8503" ns3:_="">
    <xsd:import namespace="9c58d274-048c-4843-813a-0e6963df09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8d274-048c-4843-813a-0e6963df0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5B6E6-E839-43C3-B531-E33074D6D391}">
  <ds:schemaRefs>
    <ds:schemaRef ds:uri="http://schemas.microsoft.com/office/2006/metadata/properties"/>
    <ds:schemaRef ds:uri="http://purl.org/dc/terms/"/>
    <ds:schemaRef ds:uri="9c58d274-048c-4843-813a-0e6963df097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DA35FC-C5F3-4CF6-AB63-25A33658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223E6-99CF-4928-920C-09B72F162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8d274-048c-4843-813a-0e6963df0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2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ragraz@ienova.com.mx</dc:creator>
  <cp:lastModifiedBy>Agraz, Remigio</cp:lastModifiedBy>
  <cp:revision>56</cp:revision>
  <dcterms:created xsi:type="dcterms:W3CDTF">2018-08-07T21:28:23Z</dcterms:created>
  <dcterms:modified xsi:type="dcterms:W3CDTF">2020-04-24T05:56:33Z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0x0101009BD0B77F844BB043812446A8F56CB6C8</vt:lpwstr>
  </property>
</Properties>
</file>