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7" r:id="rId4"/>
  </p:sldMasterIdLst>
  <p:notesMasterIdLst>
    <p:notesMasterId r:id="rId11"/>
  </p:notesMasterIdLst>
  <p:handoutMasterIdLst>
    <p:handoutMasterId r:id="rId12"/>
  </p:handoutMasterIdLst>
  <p:sldIdLst>
    <p:sldId id="1412" r:id="rId5"/>
    <p:sldId id="1431" r:id="rId6"/>
    <p:sldId id="1432" r:id="rId7"/>
    <p:sldId id="1429" r:id="rId8"/>
    <p:sldId id="1428" r:id="rId9"/>
    <p:sldId id="2147471066" r:id="rId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C9CA"/>
    <a:srgbClr val="C9CACC"/>
    <a:srgbClr val="040407"/>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72" autoAdjust="0"/>
    <p:restoredTop sz="94682"/>
  </p:normalViewPr>
  <p:slideViewPr>
    <p:cSldViewPr snapToGrid="0" snapToObjects="1">
      <p:cViewPr varScale="1">
        <p:scale>
          <a:sx n="79" d="100"/>
          <a:sy n="79" d="100"/>
        </p:scale>
        <p:origin x="1018" y="72"/>
      </p:cViewPr>
      <p:guideLst/>
    </p:cSldViewPr>
  </p:slideViewPr>
  <p:notesTextViewPr>
    <p:cViewPr>
      <p:scale>
        <a:sx n="1" d="1"/>
        <a:sy n="1" d="1"/>
      </p:scale>
      <p:origin x="0" y="0"/>
    </p:cViewPr>
  </p:notesTextViewPr>
  <p:notesViewPr>
    <p:cSldViewPr snapToGrid="0" snapToObjects="1">
      <p:cViewPr varScale="1">
        <p:scale>
          <a:sx n="101" d="100"/>
          <a:sy n="101" d="100"/>
        </p:scale>
        <p:origin x="4358" y="69"/>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presProps" Target="pres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handoutMaster" Target="handoutMasters/handoutMaster1.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theme" Target="theme/them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iz, Sofia" userId="72d759dc-db84-4540-9074-b6962aa07435" providerId="ADAL" clId="{7ADA4B92-F6ED-42B4-9699-876775E5FFE6}"/>
    <pc:docChg chg="modMainMaster">
      <pc:chgData name="Ruiz, Sofia" userId="72d759dc-db84-4540-9074-b6962aa07435" providerId="ADAL" clId="{7ADA4B92-F6ED-42B4-9699-876775E5FFE6}" dt="2023-09-05T16:45:20.346" v="1" actId="14100"/>
      <pc:docMkLst>
        <pc:docMk/>
      </pc:docMkLst>
      <pc:sldMasterChg chg="modSp mod modSldLayout">
        <pc:chgData name="Ruiz, Sofia" userId="72d759dc-db84-4540-9074-b6962aa07435" providerId="ADAL" clId="{7ADA4B92-F6ED-42B4-9699-876775E5FFE6}" dt="2023-09-05T16:45:20.346" v="1" actId="14100"/>
        <pc:sldMasterMkLst>
          <pc:docMk/>
          <pc:sldMasterMk cId="901622242" sldId="2147483667"/>
        </pc:sldMasterMkLst>
        <pc:picChg chg="mod">
          <ac:chgData name="Ruiz, Sofia" userId="72d759dc-db84-4540-9074-b6962aa07435" providerId="ADAL" clId="{7ADA4B92-F6ED-42B4-9699-876775E5FFE6}" dt="2023-09-05T16:45:14.826" v="0" actId="14100"/>
          <ac:picMkLst>
            <pc:docMk/>
            <pc:sldMasterMk cId="901622242" sldId="2147483667"/>
            <ac:picMk id="12" creationId="{37BABB51-04B0-484C-91B6-9F00F57F5035}"/>
          </ac:picMkLst>
        </pc:picChg>
        <pc:sldLayoutChg chg="modSp mod">
          <pc:chgData name="Ruiz, Sofia" userId="72d759dc-db84-4540-9074-b6962aa07435" providerId="ADAL" clId="{7ADA4B92-F6ED-42B4-9699-876775E5FFE6}" dt="2023-09-05T16:45:20.346" v="1" actId="14100"/>
          <pc:sldLayoutMkLst>
            <pc:docMk/>
            <pc:sldMasterMk cId="901622242" sldId="2147483667"/>
            <pc:sldLayoutMk cId="1877262195" sldId="2147483668"/>
          </pc:sldLayoutMkLst>
          <pc:picChg chg="mod">
            <ac:chgData name="Ruiz, Sofia" userId="72d759dc-db84-4540-9074-b6962aa07435" providerId="ADAL" clId="{7ADA4B92-F6ED-42B4-9699-876775E5FFE6}" dt="2023-09-05T16:45:20.346" v="1" actId="14100"/>
            <ac:picMkLst>
              <pc:docMk/>
              <pc:sldMasterMk cId="901622242" sldId="2147483667"/>
              <pc:sldLayoutMk cId="1877262195" sldId="2147483668"/>
              <ac:picMk id="26" creationId="{40664A07-6D66-AA44-9EA8-241E5E8570D3}"/>
            </ac:picMkLst>
          </pc:picChg>
        </pc:sldLayoutChg>
      </pc:sldMasterChg>
    </pc:docChg>
  </pc:docChgLst>
  <pc:docChgLst>
    <pc:chgData name="Maldonado, Mitzli" userId="7605d4ee-eee3-4411-b1d3-c24308e586ba" providerId="ADAL" clId="{C54FCE33-006A-4A1B-A57F-D3D409AF6B97}"/>
    <pc:docChg chg="undo custSel modSld">
      <pc:chgData name="Maldonado, Mitzli" userId="7605d4ee-eee3-4411-b1d3-c24308e586ba" providerId="ADAL" clId="{C54FCE33-006A-4A1B-A57F-D3D409AF6B97}" dt="2023-09-26T01:12:47.198" v="57" actId="1076"/>
      <pc:docMkLst>
        <pc:docMk/>
      </pc:docMkLst>
      <pc:sldChg chg="modSp mod">
        <pc:chgData name="Maldonado, Mitzli" userId="7605d4ee-eee3-4411-b1d3-c24308e586ba" providerId="ADAL" clId="{C54FCE33-006A-4A1B-A57F-D3D409AF6B97}" dt="2023-09-26T01:12:47.198" v="57" actId="1076"/>
        <pc:sldMkLst>
          <pc:docMk/>
          <pc:sldMk cId="1882085338" sldId="1412"/>
        </pc:sldMkLst>
        <pc:spChg chg="mod">
          <ac:chgData name="Maldonado, Mitzli" userId="7605d4ee-eee3-4411-b1d3-c24308e586ba" providerId="ADAL" clId="{C54FCE33-006A-4A1B-A57F-D3D409AF6B97}" dt="2023-09-26T01:12:42.790" v="56" actId="6549"/>
          <ac:spMkLst>
            <pc:docMk/>
            <pc:sldMk cId="1882085338" sldId="1412"/>
            <ac:spMk id="6" creationId="{7014029D-BFF8-45F9-A0FA-26A889576A8E}"/>
          </ac:spMkLst>
        </pc:spChg>
        <pc:spChg chg="mod">
          <ac:chgData name="Maldonado, Mitzli" userId="7605d4ee-eee3-4411-b1d3-c24308e586ba" providerId="ADAL" clId="{C54FCE33-006A-4A1B-A57F-D3D409AF6B97}" dt="2023-09-26T01:09:03.890" v="0" actId="2711"/>
          <ac:spMkLst>
            <pc:docMk/>
            <pc:sldMk cId="1882085338" sldId="1412"/>
            <ac:spMk id="11" creationId="{3F421B8B-F2D6-51DE-46AC-44196DE16908}"/>
          </ac:spMkLst>
        </pc:spChg>
        <pc:spChg chg="mod">
          <ac:chgData name="Maldonado, Mitzli" userId="7605d4ee-eee3-4411-b1d3-c24308e586ba" providerId="ADAL" clId="{C54FCE33-006A-4A1B-A57F-D3D409AF6B97}" dt="2023-09-26T01:12:47.198" v="57" actId="1076"/>
          <ac:spMkLst>
            <pc:docMk/>
            <pc:sldMk cId="1882085338" sldId="1412"/>
            <ac:spMk id="13" creationId="{B7418F32-E7A3-09DC-67C9-78A4970BB5C3}"/>
          </ac:spMkLst>
        </pc:spChg>
      </pc:sldChg>
      <pc:sldChg chg="modSp mod">
        <pc:chgData name="Maldonado, Mitzli" userId="7605d4ee-eee3-4411-b1d3-c24308e586ba" providerId="ADAL" clId="{C54FCE33-006A-4A1B-A57F-D3D409AF6B97}" dt="2023-09-26T01:12:03.923" v="55" actId="2711"/>
        <pc:sldMkLst>
          <pc:docMk/>
          <pc:sldMk cId="2707197569" sldId="1428"/>
        </pc:sldMkLst>
        <pc:spChg chg="mod">
          <ac:chgData name="Maldonado, Mitzli" userId="7605d4ee-eee3-4411-b1d3-c24308e586ba" providerId="ADAL" clId="{C54FCE33-006A-4A1B-A57F-D3D409AF6B97}" dt="2023-09-26T01:12:03.923" v="55" actId="2711"/>
          <ac:spMkLst>
            <pc:docMk/>
            <pc:sldMk cId="2707197569" sldId="1428"/>
            <ac:spMk id="2" creationId="{99BCA961-C8FC-4C79-BC7B-404CD3634257}"/>
          </ac:spMkLst>
        </pc:spChg>
      </pc:sldChg>
      <pc:sldChg chg="delSp modSp mod">
        <pc:chgData name="Maldonado, Mitzli" userId="7605d4ee-eee3-4411-b1d3-c24308e586ba" providerId="ADAL" clId="{C54FCE33-006A-4A1B-A57F-D3D409AF6B97}" dt="2023-09-26T01:11:57.198" v="54" actId="1076"/>
        <pc:sldMkLst>
          <pc:docMk/>
          <pc:sldMk cId="114784470" sldId="1429"/>
        </pc:sldMkLst>
        <pc:spChg chg="mod">
          <ac:chgData name="Maldonado, Mitzli" userId="7605d4ee-eee3-4411-b1d3-c24308e586ba" providerId="ADAL" clId="{C54FCE33-006A-4A1B-A57F-D3D409AF6B97}" dt="2023-09-26T01:11:57.198" v="54" actId="1076"/>
          <ac:spMkLst>
            <pc:docMk/>
            <pc:sldMk cId="114784470" sldId="1429"/>
            <ac:spMk id="2" creationId="{1FFF766A-6E3C-435D-B35D-DE1E69C1D167}"/>
          </ac:spMkLst>
        </pc:spChg>
        <pc:spChg chg="del mod">
          <ac:chgData name="Maldonado, Mitzli" userId="7605d4ee-eee3-4411-b1d3-c24308e586ba" providerId="ADAL" clId="{C54FCE33-006A-4A1B-A57F-D3D409AF6B97}" dt="2023-09-26T01:11:50.922" v="52" actId="478"/>
          <ac:spMkLst>
            <pc:docMk/>
            <pc:sldMk cId="114784470" sldId="1429"/>
            <ac:spMk id="8" creationId="{CBCD2BA8-5D78-4127-B738-DFCBCE61E5AA}"/>
          </ac:spMkLst>
        </pc:spChg>
        <pc:spChg chg="mod">
          <ac:chgData name="Maldonado, Mitzli" userId="7605d4ee-eee3-4411-b1d3-c24308e586ba" providerId="ADAL" clId="{C54FCE33-006A-4A1B-A57F-D3D409AF6B97}" dt="2023-09-26T01:11:42.387" v="49" actId="27636"/>
          <ac:spMkLst>
            <pc:docMk/>
            <pc:sldMk cId="114784470" sldId="1429"/>
            <ac:spMk id="9" creationId="{3EC22EAF-5FA2-4F05-9376-55244A0959C4}"/>
          </ac:spMkLst>
        </pc:spChg>
        <pc:spChg chg="del">
          <ac:chgData name="Maldonado, Mitzli" userId="7605d4ee-eee3-4411-b1d3-c24308e586ba" providerId="ADAL" clId="{C54FCE33-006A-4A1B-A57F-D3D409AF6B97}" dt="2023-09-26T01:11:53.746" v="53" actId="478"/>
          <ac:spMkLst>
            <pc:docMk/>
            <pc:sldMk cId="114784470" sldId="1429"/>
            <ac:spMk id="3081" creationId="{26D8E6C7-54F4-EAEA-1327-4703B489CEC4}"/>
          </ac:spMkLst>
        </pc:spChg>
        <pc:picChg chg="mod">
          <ac:chgData name="Maldonado, Mitzli" userId="7605d4ee-eee3-4411-b1d3-c24308e586ba" providerId="ADAL" clId="{C54FCE33-006A-4A1B-A57F-D3D409AF6B97}" dt="2023-09-26T01:11:57.198" v="54" actId="1076"/>
          <ac:picMkLst>
            <pc:docMk/>
            <pc:sldMk cId="114784470" sldId="1429"/>
            <ac:picMk id="6" creationId="{0784EED4-139F-43E5-819F-E21B0553A54B}"/>
          </ac:picMkLst>
        </pc:picChg>
        <pc:picChg chg="mod">
          <ac:chgData name="Maldonado, Mitzli" userId="7605d4ee-eee3-4411-b1d3-c24308e586ba" providerId="ADAL" clId="{C54FCE33-006A-4A1B-A57F-D3D409AF6B97}" dt="2023-09-26T01:11:57.198" v="54" actId="1076"/>
          <ac:picMkLst>
            <pc:docMk/>
            <pc:sldMk cId="114784470" sldId="1429"/>
            <ac:picMk id="3074" creationId="{CE420938-23B6-4F03-A000-3A19D65DF9BF}"/>
          </ac:picMkLst>
        </pc:picChg>
        <pc:picChg chg="mod">
          <ac:chgData name="Maldonado, Mitzli" userId="7605d4ee-eee3-4411-b1d3-c24308e586ba" providerId="ADAL" clId="{C54FCE33-006A-4A1B-A57F-D3D409AF6B97}" dt="2023-09-26T01:11:57.198" v="54" actId="1076"/>
          <ac:picMkLst>
            <pc:docMk/>
            <pc:sldMk cId="114784470" sldId="1429"/>
            <ac:picMk id="3076" creationId="{909D6589-7013-4BAA-9353-58280B41451F}"/>
          </ac:picMkLst>
        </pc:picChg>
      </pc:sldChg>
      <pc:sldChg chg="modSp mod">
        <pc:chgData name="Maldonado, Mitzli" userId="7605d4ee-eee3-4411-b1d3-c24308e586ba" providerId="ADAL" clId="{C54FCE33-006A-4A1B-A57F-D3D409AF6B97}" dt="2023-09-26T01:10:00.669" v="31" actId="123"/>
        <pc:sldMkLst>
          <pc:docMk/>
          <pc:sldMk cId="3459860800" sldId="1431"/>
        </pc:sldMkLst>
        <pc:spChg chg="mod">
          <ac:chgData name="Maldonado, Mitzli" userId="7605d4ee-eee3-4411-b1d3-c24308e586ba" providerId="ADAL" clId="{C54FCE33-006A-4A1B-A57F-D3D409AF6B97}" dt="2023-09-26T01:09:31.886" v="24"/>
          <ac:spMkLst>
            <pc:docMk/>
            <pc:sldMk cId="3459860800" sldId="1431"/>
            <ac:spMk id="2" creationId="{6A3013A6-1AC6-F7EC-ABBC-C4CC95969AE1}"/>
          </ac:spMkLst>
        </pc:spChg>
        <pc:spChg chg="mod">
          <ac:chgData name="Maldonado, Mitzli" userId="7605d4ee-eee3-4411-b1d3-c24308e586ba" providerId="ADAL" clId="{C54FCE33-006A-4A1B-A57F-D3D409AF6B97}" dt="2023-09-26T01:10:00.669" v="31" actId="123"/>
          <ac:spMkLst>
            <pc:docMk/>
            <pc:sldMk cId="3459860800" sldId="1431"/>
            <ac:spMk id="3" creationId="{BA735FCF-6DC8-B049-B48E-8DDEE6CBC6F3}"/>
          </ac:spMkLst>
        </pc:spChg>
        <pc:picChg chg="mod">
          <ac:chgData name="Maldonado, Mitzli" userId="7605d4ee-eee3-4411-b1d3-c24308e586ba" providerId="ADAL" clId="{C54FCE33-006A-4A1B-A57F-D3D409AF6B97}" dt="2023-09-26T01:09:58.006" v="30" actId="1076"/>
          <ac:picMkLst>
            <pc:docMk/>
            <pc:sldMk cId="3459860800" sldId="1431"/>
            <ac:picMk id="6" creationId="{75BCDB6E-8A5D-1DA0-AED7-C61049374D99}"/>
          </ac:picMkLst>
        </pc:picChg>
      </pc:sldChg>
      <pc:sldChg chg="modSp mod">
        <pc:chgData name="Maldonado, Mitzli" userId="7605d4ee-eee3-4411-b1d3-c24308e586ba" providerId="ADAL" clId="{C54FCE33-006A-4A1B-A57F-D3D409AF6B97}" dt="2023-09-26T01:09:51.445" v="29" actId="14100"/>
        <pc:sldMkLst>
          <pc:docMk/>
          <pc:sldMk cId="630039193" sldId="1432"/>
        </pc:sldMkLst>
        <pc:spChg chg="mod">
          <ac:chgData name="Maldonado, Mitzli" userId="7605d4ee-eee3-4411-b1d3-c24308e586ba" providerId="ADAL" clId="{C54FCE33-006A-4A1B-A57F-D3D409AF6B97}" dt="2023-09-26T01:09:37.216" v="26"/>
          <ac:spMkLst>
            <pc:docMk/>
            <pc:sldMk cId="630039193" sldId="1432"/>
            <ac:spMk id="2" creationId="{173D6258-98B3-6C12-A21B-B2A98CA2F72C}"/>
          </ac:spMkLst>
        </pc:spChg>
        <pc:spChg chg="mod">
          <ac:chgData name="Maldonado, Mitzli" userId="7605d4ee-eee3-4411-b1d3-c24308e586ba" providerId="ADAL" clId="{C54FCE33-006A-4A1B-A57F-D3D409AF6B97}" dt="2023-09-26T01:09:43.389" v="27" actId="2711"/>
          <ac:spMkLst>
            <pc:docMk/>
            <pc:sldMk cId="630039193" sldId="1432"/>
            <ac:spMk id="4" creationId="{C3E04C21-8CAB-D1AE-4C7D-BF2BC81D6F86}"/>
          </ac:spMkLst>
        </pc:spChg>
        <pc:picChg chg="mod">
          <ac:chgData name="Maldonado, Mitzli" userId="7605d4ee-eee3-4411-b1d3-c24308e586ba" providerId="ADAL" clId="{C54FCE33-006A-4A1B-A57F-D3D409AF6B97}" dt="2023-09-26T01:09:51.445" v="29" actId="14100"/>
          <ac:picMkLst>
            <pc:docMk/>
            <pc:sldMk cId="630039193" sldId="1432"/>
            <ac:picMk id="8" creationId="{51C4D7D6-E039-8E59-EBBB-2258F45264BC}"/>
          </ac:picMkLst>
        </pc:picChg>
      </pc:sldChg>
      <pc:sldChg chg="modSp mod">
        <pc:chgData name="Maldonado, Mitzli" userId="7605d4ee-eee3-4411-b1d3-c24308e586ba" providerId="ADAL" clId="{C54FCE33-006A-4A1B-A57F-D3D409AF6B97}" dt="2023-09-26T01:11:32.265" v="47" actId="1076"/>
        <pc:sldMkLst>
          <pc:docMk/>
          <pc:sldMk cId="1072906337" sldId="2147471066"/>
        </pc:sldMkLst>
        <pc:spChg chg="mod">
          <ac:chgData name="Maldonado, Mitzli" userId="7605d4ee-eee3-4411-b1d3-c24308e586ba" providerId="ADAL" clId="{C54FCE33-006A-4A1B-A57F-D3D409AF6B97}" dt="2023-09-26T01:11:32.265" v="47" actId="1076"/>
          <ac:spMkLst>
            <pc:docMk/>
            <pc:sldMk cId="1072906337" sldId="2147471066"/>
            <ac:spMk id="2" creationId="{F332B896-23B8-5048-69AA-D5D6E78D7610}"/>
          </ac:spMkLst>
        </pc:spChg>
        <pc:spChg chg="mod">
          <ac:chgData name="Maldonado, Mitzli" userId="7605d4ee-eee3-4411-b1d3-c24308e586ba" providerId="ADAL" clId="{C54FCE33-006A-4A1B-A57F-D3D409AF6B97}" dt="2023-09-26T01:10:17.067" v="33" actId="2711"/>
          <ac:spMkLst>
            <pc:docMk/>
            <pc:sldMk cId="1072906337" sldId="2147471066"/>
            <ac:spMk id="4" creationId="{5A38E810-2026-7DCD-BDB0-7CA4C1955F43}"/>
          </ac:spMkLst>
        </pc:spChg>
        <pc:graphicFrameChg chg="mod modGraphic">
          <ac:chgData name="Maldonado, Mitzli" userId="7605d4ee-eee3-4411-b1d3-c24308e586ba" providerId="ADAL" clId="{C54FCE33-006A-4A1B-A57F-D3D409AF6B97}" dt="2023-09-26T01:11:32.265" v="47" actId="1076"/>
          <ac:graphicFrameMkLst>
            <pc:docMk/>
            <pc:sldMk cId="1072906337" sldId="2147471066"/>
            <ac:graphicFrameMk id="3" creationId="{04838749-46C2-C0A9-4491-9022AA9A12BE}"/>
          </ac:graphicFrameMkLst>
        </pc:graphicFrameChg>
        <pc:picChg chg="mod">
          <ac:chgData name="Maldonado, Mitzli" userId="7605d4ee-eee3-4411-b1d3-c24308e586ba" providerId="ADAL" clId="{C54FCE33-006A-4A1B-A57F-D3D409AF6B97}" dt="2023-09-26T01:11:32.265" v="47" actId="1076"/>
          <ac:picMkLst>
            <pc:docMk/>
            <pc:sldMk cId="1072906337" sldId="2147471066"/>
            <ac:picMk id="7" creationId="{93279A49-3E6F-6AE5-3FD2-C5B8072D2688}"/>
          </ac:picMkLst>
        </pc:picChg>
      </pc:sldChg>
    </pc:docChg>
  </pc:docChgLst>
  <pc:docChgLst>
    <pc:chgData name="Ruiz, Sofia" userId="72d759dc-db84-4540-9074-b6962aa07435" providerId="ADAL" clId="{91D23826-4A95-49DE-ACD8-BB8DA2E51D8F}"/>
    <pc:docChg chg="modSld">
      <pc:chgData name="Ruiz, Sofia" userId="72d759dc-db84-4540-9074-b6962aa07435" providerId="ADAL" clId="{91D23826-4A95-49DE-ACD8-BB8DA2E51D8F}" dt="2023-09-05T16:20:57.990" v="18" actId="20577"/>
      <pc:docMkLst>
        <pc:docMk/>
      </pc:docMkLst>
      <pc:sldChg chg="modSp mod">
        <pc:chgData name="Ruiz, Sofia" userId="72d759dc-db84-4540-9074-b6962aa07435" providerId="ADAL" clId="{91D23826-4A95-49DE-ACD8-BB8DA2E51D8F}" dt="2023-09-05T16:20:57.990" v="18" actId="20577"/>
        <pc:sldMkLst>
          <pc:docMk/>
          <pc:sldMk cId="114784470" sldId="1429"/>
        </pc:sldMkLst>
        <pc:spChg chg="mod">
          <ac:chgData name="Ruiz, Sofia" userId="72d759dc-db84-4540-9074-b6962aa07435" providerId="ADAL" clId="{91D23826-4A95-49DE-ACD8-BB8DA2E51D8F}" dt="2023-09-05T16:20:57.990" v="18" actId="20577"/>
          <ac:spMkLst>
            <pc:docMk/>
            <pc:sldMk cId="114784470" sldId="1429"/>
            <ac:spMk id="2" creationId="{1FFF766A-6E3C-435D-B35D-DE1E69C1D167}"/>
          </ac:spMkLst>
        </pc:spChg>
      </pc:sldChg>
      <pc:sldChg chg="modSp mod">
        <pc:chgData name="Ruiz, Sofia" userId="72d759dc-db84-4540-9074-b6962aa07435" providerId="ADAL" clId="{91D23826-4A95-49DE-ACD8-BB8DA2E51D8F}" dt="2023-09-05T16:19:54.499" v="0" actId="20577"/>
        <pc:sldMkLst>
          <pc:docMk/>
          <pc:sldMk cId="3459860800" sldId="1431"/>
        </pc:sldMkLst>
        <pc:spChg chg="mod">
          <ac:chgData name="Ruiz, Sofia" userId="72d759dc-db84-4540-9074-b6962aa07435" providerId="ADAL" clId="{91D23826-4A95-49DE-ACD8-BB8DA2E51D8F}" dt="2023-09-05T16:19:54.499" v="0" actId="20577"/>
          <ac:spMkLst>
            <pc:docMk/>
            <pc:sldMk cId="3459860800" sldId="1431"/>
            <ac:spMk id="3" creationId="{BA735FCF-6DC8-B049-B48E-8DDEE6CBC6F3}"/>
          </ac:spMkLst>
        </pc:spChg>
      </pc:sldChg>
    </pc:docChg>
  </pc:docChgLst>
  <pc:docChgLst>
    <pc:chgData name="Ruiz, Sofia" userId="72d759dc-db84-4540-9074-b6962aa07435" providerId="ADAL" clId="{044DE973-329B-403A-9C13-79166ABF911A}"/>
    <pc:docChg chg="modSld">
      <pc:chgData name="Ruiz, Sofia" userId="72d759dc-db84-4540-9074-b6962aa07435" providerId="ADAL" clId="{044DE973-329B-403A-9C13-79166ABF911A}" dt="2023-09-05T16:31:39.328" v="2" actId="207"/>
      <pc:docMkLst>
        <pc:docMk/>
      </pc:docMkLst>
      <pc:sldChg chg="modSp mod">
        <pc:chgData name="Ruiz, Sofia" userId="72d759dc-db84-4540-9074-b6962aa07435" providerId="ADAL" clId="{044DE973-329B-403A-9C13-79166ABF911A}" dt="2023-09-05T16:31:28.151" v="0" actId="207"/>
        <pc:sldMkLst>
          <pc:docMk/>
          <pc:sldMk cId="114784470" sldId="1429"/>
        </pc:sldMkLst>
        <pc:spChg chg="mod">
          <ac:chgData name="Ruiz, Sofia" userId="72d759dc-db84-4540-9074-b6962aa07435" providerId="ADAL" clId="{044DE973-329B-403A-9C13-79166ABF911A}" dt="2023-09-05T16:31:28.151" v="0" actId="207"/>
          <ac:spMkLst>
            <pc:docMk/>
            <pc:sldMk cId="114784470" sldId="1429"/>
            <ac:spMk id="2" creationId="{1FFF766A-6E3C-435D-B35D-DE1E69C1D167}"/>
          </ac:spMkLst>
        </pc:spChg>
      </pc:sldChg>
      <pc:sldChg chg="modSp mod">
        <pc:chgData name="Ruiz, Sofia" userId="72d759dc-db84-4540-9074-b6962aa07435" providerId="ADAL" clId="{044DE973-329B-403A-9C13-79166ABF911A}" dt="2023-09-05T16:31:39.328" v="2" actId="207"/>
        <pc:sldMkLst>
          <pc:docMk/>
          <pc:sldMk cId="3459860800" sldId="1431"/>
        </pc:sldMkLst>
        <pc:spChg chg="mod">
          <ac:chgData name="Ruiz, Sofia" userId="72d759dc-db84-4540-9074-b6962aa07435" providerId="ADAL" clId="{044DE973-329B-403A-9C13-79166ABF911A}" dt="2023-09-05T16:31:39.328" v="2" actId="207"/>
          <ac:spMkLst>
            <pc:docMk/>
            <pc:sldMk cId="3459860800" sldId="1431"/>
            <ac:spMk id="3" creationId="{BA735FCF-6DC8-B049-B48E-8DDEE6CBC6F3}"/>
          </ac:spMkLst>
        </pc:spChg>
      </pc:sldChg>
      <pc:sldChg chg="modSp mod">
        <pc:chgData name="Ruiz, Sofia" userId="72d759dc-db84-4540-9074-b6962aa07435" providerId="ADAL" clId="{044DE973-329B-403A-9C13-79166ABF911A}" dt="2023-09-05T16:31:35.730" v="1" actId="207"/>
        <pc:sldMkLst>
          <pc:docMk/>
          <pc:sldMk cId="630039193" sldId="1432"/>
        </pc:sldMkLst>
        <pc:spChg chg="mod">
          <ac:chgData name="Ruiz, Sofia" userId="72d759dc-db84-4540-9074-b6962aa07435" providerId="ADAL" clId="{044DE973-329B-403A-9C13-79166ABF911A}" dt="2023-09-05T16:31:35.730" v="1" actId="207"/>
          <ac:spMkLst>
            <pc:docMk/>
            <pc:sldMk cId="630039193" sldId="1432"/>
            <ac:spMk id="4" creationId="{C3E04C21-8CAB-D1AE-4C7D-BF2BC81D6F8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FE157F9-76C1-45A0-85A8-3B47E0D6BE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F4A8E69-0610-44AE-8BC6-CB32E74834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840A2A-6852-4A27-AD47-5C6A1B4BEB89}" type="datetimeFigureOut">
              <a:rPr lang="en-US" smtClean="0"/>
              <a:t>9/25/2023</a:t>
            </a:fld>
            <a:endParaRPr lang="en-US" dirty="0"/>
          </a:p>
        </p:txBody>
      </p:sp>
      <p:sp>
        <p:nvSpPr>
          <p:cNvPr id="4" name="Footer Placeholder 3">
            <a:extLst>
              <a:ext uri="{FF2B5EF4-FFF2-40B4-BE49-F238E27FC236}">
                <a16:creationId xmlns:a16="http://schemas.microsoft.com/office/drawing/2014/main" id="{47984DF6-C7CD-4D8D-87DA-165DCE815A6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F48ECAA-75AA-45AF-A10E-D897E61DEEF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09293D-2407-4AA6-B0CA-FAA538943F8E}" type="slidenum">
              <a:rPr lang="en-US" smtClean="0"/>
              <a:t>‹#›</a:t>
            </a:fld>
            <a:endParaRPr lang="en-US" dirty="0"/>
          </a:p>
        </p:txBody>
      </p:sp>
    </p:spTree>
    <p:extLst>
      <p:ext uri="{BB962C8B-B14F-4D97-AF65-F5344CB8AC3E}">
        <p14:creationId xmlns:p14="http://schemas.microsoft.com/office/powerpoint/2010/main" val="36361277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246808-C550-7140-91DE-5FEAAED203D3}" type="datetimeFigureOut">
              <a:rPr lang="en-US" smtClean="0"/>
              <a:t>9/25/2023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CB2521-7995-F140-89F9-69C85DF4DC64}" type="slidenum">
              <a:rPr lang="en-US" smtClean="0"/>
              <a:t>‹#›</a:t>
            </a:fld>
            <a:endParaRPr lang="en-US" dirty="0"/>
          </a:p>
        </p:txBody>
      </p:sp>
    </p:spTree>
    <p:extLst>
      <p:ext uri="{BB962C8B-B14F-4D97-AF65-F5344CB8AC3E}">
        <p14:creationId xmlns:p14="http://schemas.microsoft.com/office/powerpoint/2010/main" val="3971915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3.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4.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5.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6.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7.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8.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9.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9.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9.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7.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7.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8.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9.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9.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0.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cover_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9FD47B-E72F-AD4B-9CDC-33942DD7E238}"/>
              </a:ext>
            </a:extLst>
          </p:cNvPr>
          <p:cNvGraphicFramePr>
            <a:graphicFrameLocks noChangeAspect="1"/>
          </p:cNvGraphicFramePr>
          <p:nvPr>
            <p:custDataLst>
              <p:tags r:id="rId1"/>
            </p:custDataLst>
            <p:extLst>
              <p:ext uri="{D42A27DB-BD31-4B8C-83A1-F6EECF244321}">
                <p14:modId xmlns:p14="http://schemas.microsoft.com/office/powerpoint/2010/main" val="542241430"/>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ED9FD47B-E72F-AD4B-9CDC-33942DD7E238}"/>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grpSp>
        <p:nvGrpSpPr>
          <p:cNvPr id="15" name="Group 14">
            <a:extLst>
              <a:ext uri="{FF2B5EF4-FFF2-40B4-BE49-F238E27FC236}">
                <a16:creationId xmlns:a16="http://schemas.microsoft.com/office/drawing/2014/main" id="{1F19F96B-9D0D-6B4F-9C44-791776F7DAA0}"/>
              </a:ext>
            </a:extLst>
          </p:cNvPr>
          <p:cNvGrpSpPr/>
          <p:nvPr/>
        </p:nvGrpSpPr>
        <p:grpSpPr>
          <a:xfrm>
            <a:off x="5080000" y="0"/>
            <a:ext cx="4067426" cy="6852676"/>
            <a:chOff x="6773333" y="0"/>
            <a:chExt cx="5423235" cy="6852676"/>
          </a:xfrm>
        </p:grpSpPr>
        <p:sp>
          <p:nvSpPr>
            <p:cNvPr id="9" name="Freeform 8">
              <a:extLst>
                <a:ext uri="{FF2B5EF4-FFF2-40B4-BE49-F238E27FC236}">
                  <a16:creationId xmlns:a16="http://schemas.microsoft.com/office/drawing/2014/main" id="{3934255D-B7F7-EA41-9778-4E9208EF1BAE}"/>
                </a:ext>
              </a:extLst>
            </p:cNvPr>
            <p:cNvSpPr/>
            <p:nvPr/>
          </p:nvSpPr>
          <p:spPr>
            <a:xfrm>
              <a:off x="6773333" y="0"/>
              <a:ext cx="5423235" cy="6852676"/>
            </a:xfrm>
            <a:custGeom>
              <a:avLst/>
              <a:gdLst>
                <a:gd name="connsiteX0" fmla="*/ 5423235 w 5423235"/>
                <a:gd name="connsiteY0" fmla="*/ 6852676 h 6852676"/>
                <a:gd name="connsiteX1" fmla="*/ 0 w 5423235"/>
                <a:gd name="connsiteY1" fmla="*/ 6846845 h 6852676"/>
                <a:gd name="connsiteX2" fmla="*/ 3625685 w 5423235"/>
                <a:gd name="connsiteY2" fmla="*/ 0 h 6852676"/>
                <a:gd name="connsiteX3" fmla="*/ 5422474 w 5423235"/>
                <a:gd name="connsiteY3" fmla="*/ 5831 h 6852676"/>
                <a:gd name="connsiteX4" fmla="*/ 5423235 w 5423235"/>
                <a:gd name="connsiteY4" fmla="*/ 6852676 h 6852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3235" h="6852676">
                  <a:moveTo>
                    <a:pt x="5423235" y="6852676"/>
                  </a:moveTo>
                  <a:lnTo>
                    <a:pt x="0" y="6846845"/>
                  </a:lnTo>
                  <a:lnTo>
                    <a:pt x="3625685" y="0"/>
                  </a:lnTo>
                  <a:lnTo>
                    <a:pt x="5422474" y="5831"/>
                  </a:lnTo>
                  <a:lnTo>
                    <a:pt x="5423235" y="6852676"/>
                  </a:lnTo>
                  <a:close/>
                </a:path>
              </a:pathLst>
            </a:custGeom>
            <a:solidFill>
              <a:srgbClr val="009BDA"/>
            </a:solidFill>
            <a:ln w="12670" cap="flat">
              <a:noFill/>
              <a:prstDash val="solid"/>
              <a:miter/>
            </a:ln>
          </p:spPr>
          <p:txBody>
            <a:bodyPr rtlCol="0" anchor="ctr"/>
            <a:lstStyle/>
            <a:p>
              <a:endParaRPr lang="en-US" sz="1013"/>
            </a:p>
          </p:txBody>
        </p:sp>
        <p:sp>
          <p:nvSpPr>
            <p:cNvPr id="10" name="Freeform 9">
              <a:extLst>
                <a:ext uri="{FF2B5EF4-FFF2-40B4-BE49-F238E27FC236}">
                  <a16:creationId xmlns:a16="http://schemas.microsoft.com/office/drawing/2014/main" id="{26166090-9B2C-3947-B388-B293B6EFA10B}"/>
                </a:ext>
              </a:extLst>
            </p:cNvPr>
            <p:cNvSpPr/>
            <p:nvPr/>
          </p:nvSpPr>
          <p:spPr>
            <a:xfrm>
              <a:off x="8408070" y="5831"/>
              <a:ext cx="3787863" cy="6841140"/>
            </a:xfrm>
            <a:custGeom>
              <a:avLst/>
              <a:gdLst>
                <a:gd name="connsiteX0" fmla="*/ 0 w 3787863"/>
                <a:gd name="connsiteY0" fmla="*/ 6841141 h 6841140"/>
                <a:gd name="connsiteX1" fmla="*/ 801633 w 3787863"/>
                <a:gd name="connsiteY1" fmla="*/ 6841141 h 6841140"/>
                <a:gd name="connsiteX2" fmla="*/ 3787864 w 3787863"/>
                <a:gd name="connsiteY2" fmla="*/ 1201988 h 6841140"/>
                <a:gd name="connsiteX3" fmla="*/ 3787737 w 3787863"/>
                <a:gd name="connsiteY3" fmla="*/ 0 h 6841140"/>
                <a:gd name="connsiteX4" fmla="*/ 3622639 w 3787863"/>
                <a:gd name="connsiteY4" fmla="*/ 0 h 6841140"/>
                <a:gd name="connsiteX5" fmla="*/ 0 w 3787863"/>
                <a:gd name="connsiteY5" fmla="*/ 6841141 h 6841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87863" h="6841140">
                  <a:moveTo>
                    <a:pt x="0" y="6841141"/>
                  </a:moveTo>
                  <a:lnTo>
                    <a:pt x="801633" y="6841141"/>
                  </a:lnTo>
                  <a:lnTo>
                    <a:pt x="3787864" y="1201988"/>
                  </a:lnTo>
                  <a:lnTo>
                    <a:pt x="3787737" y="0"/>
                  </a:lnTo>
                  <a:lnTo>
                    <a:pt x="3622639" y="0"/>
                  </a:lnTo>
                  <a:lnTo>
                    <a:pt x="0" y="6841141"/>
                  </a:lnTo>
                  <a:close/>
                </a:path>
              </a:pathLst>
            </a:custGeom>
            <a:gradFill flip="none" rotWithShape="1">
              <a:gsLst>
                <a:gs pos="0">
                  <a:schemeClr val="bg2"/>
                </a:gs>
                <a:gs pos="51000">
                  <a:srgbClr val="00297C"/>
                </a:gs>
                <a:gs pos="100000">
                  <a:schemeClr val="tx2"/>
                </a:gs>
              </a:gsLst>
              <a:lin ang="0" scaled="1"/>
              <a:tileRect/>
            </a:gradFill>
            <a:ln w="12680" cap="flat">
              <a:noFill/>
              <a:prstDash val="solid"/>
              <a:miter/>
            </a:ln>
          </p:spPr>
          <p:txBody>
            <a:bodyPr rtlCol="0" anchor="ctr"/>
            <a:lstStyle/>
            <a:p>
              <a:pPr lvl="0"/>
              <a:endParaRPr lang="en-US" sz="1013"/>
            </a:p>
          </p:txBody>
        </p:sp>
        <p:sp>
          <p:nvSpPr>
            <p:cNvPr id="11" name="Freeform 10">
              <a:extLst>
                <a:ext uri="{FF2B5EF4-FFF2-40B4-BE49-F238E27FC236}">
                  <a16:creationId xmlns:a16="http://schemas.microsoft.com/office/drawing/2014/main" id="{23A86855-F61A-6148-8C5A-8F26F50FF9D8}"/>
                </a:ext>
              </a:extLst>
            </p:cNvPr>
            <p:cNvSpPr/>
            <p:nvPr/>
          </p:nvSpPr>
          <p:spPr>
            <a:xfrm>
              <a:off x="9207799" y="1204143"/>
              <a:ext cx="2988769" cy="5642828"/>
            </a:xfrm>
            <a:custGeom>
              <a:avLst/>
              <a:gdLst>
                <a:gd name="connsiteX0" fmla="*/ 2988769 w 2988769"/>
                <a:gd name="connsiteY0" fmla="*/ 5642829 h 5642828"/>
                <a:gd name="connsiteX1" fmla="*/ 2988135 w 2988769"/>
                <a:gd name="connsiteY1" fmla="*/ 0 h 5642828"/>
                <a:gd name="connsiteX2" fmla="*/ 0 w 2988769"/>
                <a:gd name="connsiteY2" fmla="*/ 5642829 h 5642828"/>
                <a:gd name="connsiteX3" fmla="*/ 2988769 w 2988769"/>
                <a:gd name="connsiteY3" fmla="*/ 5642829 h 5642828"/>
              </a:gdLst>
              <a:ahLst/>
              <a:cxnLst>
                <a:cxn ang="0">
                  <a:pos x="connsiteX0" y="connsiteY0"/>
                </a:cxn>
                <a:cxn ang="0">
                  <a:pos x="connsiteX1" y="connsiteY1"/>
                </a:cxn>
                <a:cxn ang="0">
                  <a:pos x="connsiteX2" y="connsiteY2"/>
                </a:cxn>
                <a:cxn ang="0">
                  <a:pos x="connsiteX3" y="connsiteY3"/>
                </a:cxn>
              </a:cxnLst>
              <a:rect l="l" t="t" r="r" b="b"/>
              <a:pathLst>
                <a:path w="2988769" h="5642828">
                  <a:moveTo>
                    <a:pt x="2988769" y="5642829"/>
                  </a:moveTo>
                  <a:lnTo>
                    <a:pt x="2988135" y="0"/>
                  </a:lnTo>
                  <a:lnTo>
                    <a:pt x="0" y="5642829"/>
                  </a:lnTo>
                  <a:lnTo>
                    <a:pt x="2988769" y="5642829"/>
                  </a:lnTo>
                  <a:close/>
                </a:path>
              </a:pathLst>
            </a:custGeom>
            <a:solidFill>
              <a:srgbClr val="001C71"/>
            </a:solidFill>
            <a:ln w="12670" cap="flat">
              <a:noFill/>
              <a:prstDash val="solid"/>
              <a:miter/>
            </a:ln>
          </p:spPr>
          <p:txBody>
            <a:bodyPr rtlCol="0" anchor="ctr"/>
            <a:lstStyle/>
            <a:p>
              <a:endParaRPr lang="en-US" sz="1013"/>
            </a:p>
          </p:txBody>
        </p:sp>
      </p:grpSp>
      <p:sp>
        <p:nvSpPr>
          <p:cNvPr id="4" name="Title 3">
            <a:extLst>
              <a:ext uri="{FF2B5EF4-FFF2-40B4-BE49-F238E27FC236}">
                <a16:creationId xmlns:a16="http://schemas.microsoft.com/office/drawing/2014/main" id="{A1D97C73-5661-D445-BE89-D5163DB91F77}"/>
              </a:ext>
            </a:extLst>
          </p:cNvPr>
          <p:cNvSpPr>
            <a:spLocks noGrp="1"/>
          </p:cNvSpPr>
          <p:nvPr>
            <p:ph type="title" hasCustomPrompt="1"/>
          </p:nvPr>
        </p:nvSpPr>
        <p:spPr>
          <a:xfrm>
            <a:off x="361952" y="1144588"/>
            <a:ext cx="5766197" cy="2622740"/>
          </a:xfrm>
          <a:prstGeom prst="rect">
            <a:avLst/>
          </a:prstGeom>
        </p:spPr>
        <p:txBody>
          <a:bodyPr vert="horz" rIns="0" anchor="b" anchorCtr="0">
            <a:noAutofit/>
          </a:bodyPr>
          <a:lstStyle>
            <a:lvl1pPr>
              <a:lnSpc>
                <a:spcPct val="100000"/>
              </a:lnSpc>
              <a:defRPr sz="3375">
                <a:solidFill>
                  <a:schemeClr val="tx2"/>
                </a:solidFill>
              </a:defRPr>
            </a:lvl1pPr>
          </a:lstStyle>
          <a:p>
            <a:r>
              <a:rPr lang="en-US" dirty="0" err="1"/>
              <a:t>Título</a:t>
            </a:r>
            <a:r>
              <a:rPr lang="en-US" dirty="0"/>
              <a:t> </a:t>
            </a:r>
            <a:r>
              <a:rPr lang="en-US" dirty="0" err="1"/>
              <a:t>aquí</a:t>
            </a:r>
            <a:endParaRPr lang="en-US" dirty="0"/>
          </a:p>
        </p:txBody>
      </p:sp>
      <p:sp>
        <p:nvSpPr>
          <p:cNvPr id="5" name="Text Placeholder 5">
            <a:extLst>
              <a:ext uri="{FF2B5EF4-FFF2-40B4-BE49-F238E27FC236}">
                <a16:creationId xmlns:a16="http://schemas.microsoft.com/office/drawing/2014/main" id="{50553CE8-3D59-DE47-9987-E948068F080F}"/>
              </a:ext>
            </a:extLst>
          </p:cNvPr>
          <p:cNvSpPr>
            <a:spLocks noGrp="1"/>
          </p:cNvSpPr>
          <p:nvPr>
            <p:ph type="body" sz="quarter" idx="12" hasCustomPrompt="1"/>
          </p:nvPr>
        </p:nvSpPr>
        <p:spPr>
          <a:xfrm>
            <a:off x="361951" y="4014216"/>
            <a:ext cx="4800601" cy="1080124"/>
          </a:xfrm>
          <a:prstGeom prst="rect">
            <a:avLst/>
          </a:prstGeom>
        </p:spPr>
        <p:txBody>
          <a:bodyPr numCol="1">
            <a:noAutofit/>
          </a:bodyPr>
          <a:lstStyle>
            <a:lvl1pPr marL="0" indent="0">
              <a:spcBef>
                <a:spcPts val="0"/>
              </a:spcBef>
              <a:buFontTx/>
              <a:buNone/>
              <a:defRPr sz="1350" b="1" cap="none" baseline="0">
                <a:solidFill>
                  <a:schemeClr val="bg2"/>
                </a:solidFill>
              </a:defRPr>
            </a:lvl1pPr>
            <a:lvl2pPr marL="0" indent="0">
              <a:buFontTx/>
              <a:buNone/>
              <a:defRPr sz="1350">
                <a:solidFill>
                  <a:schemeClr val="bg1">
                    <a:lumMod val="50000"/>
                  </a:schemeClr>
                </a:solidFill>
              </a:defRPr>
            </a:lvl2pPr>
            <a:lvl3pPr marL="0" indent="0">
              <a:buFontTx/>
              <a:buNone/>
              <a:defRPr sz="1350">
                <a:solidFill>
                  <a:schemeClr val="bg1">
                    <a:lumMod val="50000"/>
                  </a:schemeClr>
                </a:solidFill>
              </a:defRPr>
            </a:lvl3pPr>
            <a:lvl4pPr marL="0" indent="0">
              <a:buFontTx/>
              <a:buNone/>
              <a:defRPr sz="1350">
                <a:solidFill>
                  <a:schemeClr val="bg1">
                    <a:lumMod val="50000"/>
                  </a:schemeClr>
                </a:solidFill>
              </a:defRPr>
            </a:lvl4pPr>
            <a:lvl5pPr marL="0" indent="0">
              <a:buFontTx/>
              <a:buNone/>
              <a:defRPr sz="1350">
                <a:solidFill>
                  <a:schemeClr val="bg1">
                    <a:lumMod val="50000"/>
                  </a:schemeClr>
                </a:solidFill>
              </a:defRPr>
            </a:lvl5pPr>
            <a:lvl6pPr marL="0" indent="0">
              <a:buFontTx/>
              <a:buNone/>
              <a:defRPr sz="1350">
                <a:solidFill>
                  <a:schemeClr val="bg1">
                    <a:lumMod val="50000"/>
                  </a:schemeClr>
                </a:solidFill>
              </a:defRPr>
            </a:lvl6pPr>
            <a:lvl7pPr marL="0" indent="0">
              <a:buFontTx/>
              <a:buNone/>
              <a:defRPr sz="1350">
                <a:solidFill>
                  <a:schemeClr val="bg1">
                    <a:lumMod val="50000"/>
                  </a:schemeClr>
                </a:solidFill>
              </a:defRPr>
            </a:lvl7pPr>
            <a:lvl8pPr marL="0" indent="0">
              <a:buFontTx/>
              <a:buNone/>
              <a:defRPr sz="1350">
                <a:solidFill>
                  <a:schemeClr val="bg1">
                    <a:lumMod val="50000"/>
                  </a:schemeClr>
                </a:solidFill>
              </a:defRPr>
            </a:lvl8pPr>
            <a:lvl9pPr marL="0" indent="0">
              <a:buFontTx/>
              <a:buNone/>
              <a:defRPr sz="1350">
                <a:solidFill>
                  <a:schemeClr val="bg1">
                    <a:lumMod val="50000"/>
                  </a:schemeClr>
                </a:solidFill>
              </a:defRPr>
            </a:lvl9pPr>
          </a:lstStyle>
          <a:p>
            <a:pPr lvl="0"/>
            <a:r>
              <a:rPr lang="en-US" dirty="0" err="1"/>
              <a:t>Subtítulo</a:t>
            </a:r>
            <a:r>
              <a:rPr lang="en-US" dirty="0"/>
              <a:t> </a:t>
            </a:r>
            <a:r>
              <a:rPr lang="en-US" dirty="0" err="1"/>
              <a:t>aquí</a:t>
            </a:r>
            <a:endParaRPr lang="en-US" dirty="0"/>
          </a:p>
        </p:txBody>
      </p:sp>
      <p:pic>
        <p:nvPicPr>
          <p:cNvPr id="26" name="Graphic 25">
            <a:extLst>
              <a:ext uri="{FF2B5EF4-FFF2-40B4-BE49-F238E27FC236}">
                <a16:creationId xmlns:a16="http://schemas.microsoft.com/office/drawing/2014/main" id="{40664A07-6D66-AA44-9EA8-241E5E8570D3}"/>
              </a:ext>
            </a:extLst>
          </p:cNvPr>
          <p:cNvPicPr>
            <a:picLocks noChangeAspect="1"/>
          </p:cNvPicPr>
          <p:nvPr/>
        </p:nvPicPr>
        <p:blipFill>
          <a:blip r:embed="rId5"/>
          <a:stretch>
            <a:fillRect/>
          </a:stretch>
        </p:blipFill>
        <p:spPr>
          <a:xfrm>
            <a:off x="7444596" y="6045235"/>
            <a:ext cx="1382868" cy="347189"/>
          </a:xfrm>
          <a:prstGeom prst="rect">
            <a:avLst/>
          </a:prstGeom>
        </p:spPr>
      </p:pic>
      <p:sp>
        <p:nvSpPr>
          <p:cNvPr id="14" name="Text Placeholder 5">
            <a:extLst>
              <a:ext uri="{FF2B5EF4-FFF2-40B4-BE49-F238E27FC236}">
                <a16:creationId xmlns:a16="http://schemas.microsoft.com/office/drawing/2014/main" id="{01D70D93-F45D-964B-AD22-3E764CA877E5}"/>
              </a:ext>
            </a:extLst>
          </p:cNvPr>
          <p:cNvSpPr>
            <a:spLocks noGrp="1"/>
          </p:cNvSpPr>
          <p:nvPr>
            <p:ph type="body" sz="quarter" idx="10" hasCustomPrompt="1"/>
          </p:nvPr>
        </p:nvSpPr>
        <p:spPr>
          <a:xfrm>
            <a:off x="361950" y="5754052"/>
            <a:ext cx="2657476" cy="369888"/>
          </a:xfrm>
          <a:prstGeom prst="rect">
            <a:avLst/>
          </a:prstGeom>
        </p:spPr>
        <p:txBody>
          <a:bodyPr anchor="b">
            <a:noAutofit/>
          </a:bodyPr>
          <a:lstStyle>
            <a:lvl1pPr marL="0" indent="0">
              <a:buFont typeface="Wingdings" pitchFamily="2" charset="2"/>
              <a:buNone/>
              <a:defRPr sz="900" b="1">
                <a:solidFill>
                  <a:schemeClr val="bg2"/>
                </a:solidFill>
              </a:defRPr>
            </a:lvl1pPr>
            <a:lvl2pPr marL="128578" indent="0">
              <a:buNone/>
              <a:defRPr>
                <a:solidFill>
                  <a:schemeClr val="bg1"/>
                </a:solidFill>
              </a:defRPr>
            </a:lvl2pPr>
            <a:lvl3pPr marL="257156" indent="0">
              <a:buNone/>
              <a:defRPr>
                <a:solidFill>
                  <a:schemeClr val="bg1"/>
                </a:solidFill>
              </a:defRPr>
            </a:lvl3pPr>
            <a:lvl4pPr marL="402729" indent="0">
              <a:buNone/>
              <a:defRPr>
                <a:solidFill>
                  <a:schemeClr val="bg1"/>
                </a:solidFill>
              </a:defRPr>
            </a:lvl4pPr>
            <a:lvl5pPr marL="537567" indent="0">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err="1"/>
              <a:t>Fecha</a:t>
            </a:r>
            <a:endParaRPr lang="en-US" dirty="0"/>
          </a:p>
        </p:txBody>
      </p:sp>
    </p:spTree>
    <p:extLst>
      <p:ext uri="{BB962C8B-B14F-4D97-AF65-F5344CB8AC3E}">
        <p14:creationId xmlns:p14="http://schemas.microsoft.com/office/powerpoint/2010/main" val="1877262195"/>
      </p:ext>
    </p:extLst>
  </p:cSld>
  <p:clrMapOvr>
    <a:masterClrMapping/>
  </p:clrMapOvr>
  <p:transition/>
  <p:hf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_2col_charts">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2C56AD6-A785-F842-AF16-A21371D70C7D}"/>
              </a:ext>
            </a:extLst>
          </p:cNvPr>
          <p:cNvGraphicFramePr>
            <a:graphicFrameLocks noChangeAspect="1"/>
          </p:cNvGraphicFramePr>
          <p:nvPr>
            <p:custDataLst>
              <p:tags r:id="rId1"/>
            </p:custDataLst>
            <p:extLst>
              <p:ext uri="{D42A27DB-BD31-4B8C-83A1-F6EECF244321}">
                <p14:modId xmlns:p14="http://schemas.microsoft.com/office/powerpoint/2010/main" val="788470745"/>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32C56AD6-A785-F842-AF16-A21371D70C7D}"/>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8" name="Title Placeholder 3">
            <a:extLst>
              <a:ext uri="{FF2B5EF4-FFF2-40B4-BE49-F238E27FC236}">
                <a16:creationId xmlns:a16="http://schemas.microsoft.com/office/drawing/2014/main" id="{D43FA6C8-9047-904D-800F-CD112058D8DD}"/>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14" name="Content Placeholder 13">
            <a:extLst>
              <a:ext uri="{FF2B5EF4-FFF2-40B4-BE49-F238E27FC236}">
                <a16:creationId xmlns:a16="http://schemas.microsoft.com/office/drawing/2014/main" id="{25331957-5894-4234-B0CA-FA6B0129F238}"/>
              </a:ext>
            </a:extLst>
          </p:cNvPr>
          <p:cNvSpPr>
            <a:spLocks noGrp="1"/>
          </p:cNvSpPr>
          <p:nvPr>
            <p:ph sz="quarter" idx="15"/>
          </p:nvPr>
        </p:nvSpPr>
        <p:spPr>
          <a:xfrm>
            <a:off x="361951" y="1226667"/>
            <a:ext cx="4101704" cy="4923309"/>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15">
            <a:extLst>
              <a:ext uri="{FF2B5EF4-FFF2-40B4-BE49-F238E27FC236}">
                <a16:creationId xmlns:a16="http://schemas.microsoft.com/office/drawing/2014/main" id="{58CB12DB-C337-48B9-A38A-293C36759604}"/>
              </a:ext>
            </a:extLst>
          </p:cNvPr>
          <p:cNvSpPr>
            <a:spLocks noGrp="1"/>
          </p:cNvSpPr>
          <p:nvPr>
            <p:ph sz="quarter" idx="16"/>
          </p:nvPr>
        </p:nvSpPr>
        <p:spPr>
          <a:xfrm>
            <a:off x="4697017" y="1226667"/>
            <a:ext cx="4018359" cy="4923309"/>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1CEF7C0C-E3D9-46DD-B944-80DBA390446F}"/>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7B3A0199-D998-401E-A49F-DB2BED68B841}"/>
              </a:ext>
            </a:extLst>
          </p:cNvPr>
          <p:cNvSpPr>
            <a:spLocks noGrp="1"/>
          </p:cNvSpPr>
          <p:nvPr>
            <p:ph type="sldNum" sz="quarter" idx="18"/>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371311600"/>
      </p:ext>
    </p:extLst>
  </p:cSld>
  <p:clrMapOvr>
    <a:masterClrMapping/>
  </p:clrMapOvr>
  <p:transition/>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_table_full">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191297C-47CA-8B4D-B06A-2DE4B0146D6C}"/>
              </a:ext>
            </a:extLst>
          </p:cNvPr>
          <p:cNvGraphicFramePr>
            <a:graphicFrameLocks noChangeAspect="1"/>
          </p:cNvGraphicFramePr>
          <p:nvPr>
            <p:custDataLst>
              <p:tags r:id="rId1"/>
            </p:custDataLst>
            <p:extLst>
              <p:ext uri="{D42A27DB-BD31-4B8C-83A1-F6EECF244321}">
                <p14:modId xmlns:p14="http://schemas.microsoft.com/office/powerpoint/2010/main" val="1483562178"/>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191297C-47CA-8B4D-B06A-2DE4B0146D6C}"/>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3" name="Table Placeholder 2">
            <a:extLst>
              <a:ext uri="{FF2B5EF4-FFF2-40B4-BE49-F238E27FC236}">
                <a16:creationId xmlns:a16="http://schemas.microsoft.com/office/drawing/2014/main" id="{7D9D3DBF-117B-C040-8301-B67565E3593C}"/>
              </a:ext>
            </a:extLst>
          </p:cNvPr>
          <p:cNvSpPr>
            <a:spLocks noGrp="1"/>
          </p:cNvSpPr>
          <p:nvPr>
            <p:ph type="tbl" sz="quarter" idx="14"/>
          </p:nvPr>
        </p:nvSpPr>
        <p:spPr>
          <a:xfrm>
            <a:off x="361951" y="1279526"/>
            <a:ext cx="8420101" cy="4803775"/>
          </a:xfrm>
          <a:prstGeom prst="rect">
            <a:avLst/>
          </a:prstGeom>
          <a:solidFill>
            <a:schemeClr val="bg1">
              <a:lumMod val="95000"/>
            </a:schemeClr>
          </a:solidFill>
        </p:spPr>
        <p:txBody>
          <a:bodyPr tIns="1828800">
            <a:normAutofit/>
          </a:bodyPr>
          <a:lstStyle>
            <a:lvl1pPr marL="0" indent="0" algn="ctr">
              <a:buFontTx/>
              <a:buNone/>
              <a:defRPr sz="675">
                <a:solidFill>
                  <a:srgbClr val="FF0000"/>
                </a:solidFill>
              </a:defRPr>
            </a:lvl1pPr>
          </a:lstStyle>
          <a:p>
            <a:r>
              <a:rPr lang="en-US"/>
              <a:t>Click icon to add table</a:t>
            </a:r>
          </a:p>
        </p:txBody>
      </p:sp>
      <p:sp>
        <p:nvSpPr>
          <p:cNvPr id="7" name="Title Placeholder 3">
            <a:extLst>
              <a:ext uri="{FF2B5EF4-FFF2-40B4-BE49-F238E27FC236}">
                <a16:creationId xmlns:a16="http://schemas.microsoft.com/office/drawing/2014/main" id="{100349ED-FE74-DE40-94E4-8EEDB7D8D86F}"/>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CE05261D-1702-46DC-A001-5D4BF57C04F1}"/>
              </a:ext>
            </a:extLst>
          </p:cNvPr>
          <p:cNvSpPr>
            <a:spLocks noGrp="1"/>
          </p:cNvSpPr>
          <p:nvPr>
            <p:ph type="ftr" sz="quarter" idx="15"/>
          </p:nvPr>
        </p:nvSpPr>
        <p:spPr/>
        <p:txBody>
          <a:bodyPr/>
          <a:lstStyle/>
          <a:p>
            <a:endParaRPr lang="en-US" dirty="0"/>
          </a:p>
        </p:txBody>
      </p:sp>
      <p:sp>
        <p:nvSpPr>
          <p:cNvPr id="9" name="Slide Number Placeholder 8">
            <a:extLst>
              <a:ext uri="{FF2B5EF4-FFF2-40B4-BE49-F238E27FC236}">
                <a16:creationId xmlns:a16="http://schemas.microsoft.com/office/drawing/2014/main" id="{DE95EAA4-60F0-486B-A0AE-7C50B2CB10B9}"/>
              </a:ext>
            </a:extLst>
          </p:cNvPr>
          <p:cNvSpPr>
            <a:spLocks noGrp="1"/>
          </p:cNvSpPr>
          <p:nvPr>
            <p:ph type="sldNum" sz="quarter" idx="16"/>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4175817173"/>
      </p:ext>
    </p:extLst>
  </p:cSld>
  <p:clrMapOvr>
    <a:masterClrMapping/>
  </p:clrMapOvr>
  <p:transition/>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_2col_2_vert_image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872C2C3-5678-214D-A79C-91AA2B5C0451}"/>
              </a:ext>
            </a:extLst>
          </p:cNvPr>
          <p:cNvGraphicFramePr>
            <a:graphicFrameLocks noChangeAspect="1"/>
          </p:cNvGraphicFramePr>
          <p:nvPr>
            <p:custDataLst>
              <p:tags r:id="rId1"/>
            </p:custDataLst>
            <p:extLst>
              <p:ext uri="{D42A27DB-BD31-4B8C-83A1-F6EECF244321}">
                <p14:modId xmlns:p14="http://schemas.microsoft.com/office/powerpoint/2010/main" val="3226378534"/>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1872C2C3-5678-214D-A79C-91AA2B5C0451}"/>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11" name="Picture Placeholder 4">
            <a:extLst>
              <a:ext uri="{FF2B5EF4-FFF2-40B4-BE49-F238E27FC236}">
                <a16:creationId xmlns:a16="http://schemas.microsoft.com/office/drawing/2014/main" id="{BFC8A025-C053-9F4D-A46E-85A35B0A363A}"/>
              </a:ext>
            </a:extLst>
          </p:cNvPr>
          <p:cNvSpPr>
            <a:spLocks noGrp="1"/>
          </p:cNvSpPr>
          <p:nvPr>
            <p:ph type="pic" sz="quarter" idx="15"/>
          </p:nvPr>
        </p:nvSpPr>
        <p:spPr>
          <a:xfrm>
            <a:off x="2420077" y="1506538"/>
            <a:ext cx="2037625" cy="4138888"/>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5" name="Picture Placeholder 4">
            <a:extLst>
              <a:ext uri="{FF2B5EF4-FFF2-40B4-BE49-F238E27FC236}">
                <a16:creationId xmlns:a16="http://schemas.microsoft.com/office/drawing/2014/main" id="{4F112554-4362-224B-B75E-C517E2D83B2B}"/>
              </a:ext>
            </a:extLst>
          </p:cNvPr>
          <p:cNvSpPr>
            <a:spLocks noGrp="1"/>
          </p:cNvSpPr>
          <p:nvPr>
            <p:ph type="pic" sz="quarter" idx="16"/>
          </p:nvPr>
        </p:nvSpPr>
        <p:spPr>
          <a:xfrm>
            <a:off x="361950" y="1506538"/>
            <a:ext cx="1970166" cy="4138888"/>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0" name="Title Placeholder 3">
            <a:extLst>
              <a:ext uri="{FF2B5EF4-FFF2-40B4-BE49-F238E27FC236}">
                <a16:creationId xmlns:a16="http://schemas.microsoft.com/office/drawing/2014/main" id="{DCA6BBAF-45ED-1A42-94F6-ED135B5CA3F5}"/>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13" name="Content Placeholder 12">
            <a:extLst>
              <a:ext uri="{FF2B5EF4-FFF2-40B4-BE49-F238E27FC236}">
                <a16:creationId xmlns:a16="http://schemas.microsoft.com/office/drawing/2014/main" id="{564397B5-3338-42D4-A999-5E705988783E}"/>
              </a:ext>
            </a:extLst>
          </p:cNvPr>
          <p:cNvSpPr>
            <a:spLocks noGrp="1"/>
          </p:cNvSpPr>
          <p:nvPr>
            <p:ph sz="quarter" idx="21"/>
          </p:nvPr>
        </p:nvSpPr>
        <p:spPr>
          <a:xfrm>
            <a:off x="4693444" y="1506538"/>
            <a:ext cx="4095750" cy="4138612"/>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E76E728B-AB9F-4BB0-93AE-807B0BF16B06}"/>
              </a:ext>
            </a:extLst>
          </p:cNvPr>
          <p:cNvSpPr>
            <a:spLocks noGrp="1"/>
          </p:cNvSpPr>
          <p:nvPr>
            <p:ph type="ftr" sz="quarter" idx="22"/>
          </p:nvPr>
        </p:nvSpPr>
        <p:spPr/>
        <p:txBody>
          <a:bodyPr/>
          <a:lstStyle/>
          <a:p>
            <a:endParaRPr lang="en-US" dirty="0"/>
          </a:p>
        </p:txBody>
      </p:sp>
      <p:sp>
        <p:nvSpPr>
          <p:cNvPr id="7" name="Slide Number Placeholder 6">
            <a:extLst>
              <a:ext uri="{FF2B5EF4-FFF2-40B4-BE49-F238E27FC236}">
                <a16:creationId xmlns:a16="http://schemas.microsoft.com/office/drawing/2014/main" id="{95A9560B-E235-4D57-9181-4229DE881677}"/>
              </a:ext>
            </a:extLst>
          </p:cNvPr>
          <p:cNvSpPr>
            <a:spLocks noGrp="1"/>
          </p:cNvSpPr>
          <p:nvPr>
            <p:ph type="sldNum" sz="quarter" idx="23"/>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2397726674"/>
      </p:ext>
    </p:extLst>
  </p:cSld>
  <p:clrMapOvr>
    <a:masterClrMapping/>
  </p:clrMapOvr>
  <p:transition/>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_2col_3_vert_image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D51E8F07-1397-E84F-96B8-1F0F671594C0}"/>
              </a:ext>
            </a:extLst>
          </p:cNvPr>
          <p:cNvGraphicFramePr>
            <a:graphicFrameLocks noChangeAspect="1"/>
          </p:cNvGraphicFramePr>
          <p:nvPr>
            <p:custDataLst>
              <p:tags r:id="rId1"/>
            </p:custDataLst>
            <p:extLst>
              <p:ext uri="{D42A27DB-BD31-4B8C-83A1-F6EECF244321}">
                <p14:modId xmlns:p14="http://schemas.microsoft.com/office/powerpoint/2010/main" val="3082912130"/>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D51E8F07-1397-E84F-96B8-1F0F671594C0}"/>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15" name="Picture Placeholder 4">
            <a:extLst>
              <a:ext uri="{FF2B5EF4-FFF2-40B4-BE49-F238E27FC236}">
                <a16:creationId xmlns:a16="http://schemas.microsoft.com/office/drawing/2014/main" id="{4F112554-4362-224B-B75E-C517E2D83B2B}"/>
              </a:ext>
            </a:extLst>
          </p:cNvPr>
          <p:cNvSpPr>
            <a:spLocks noGrp="1"/>
          </p:cNvSpPr>
          <p:nvPr>
            <p:ph type="pic" sz="quarter" idx="16"/>
          </p:nvPr>
        </p:nvSpPr>
        <p:spPr>
          <a:xfrm>
            <a:off x="361950" y="1506538"/>
            <a:ext cx="1970167" cy="4138888"/>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2" name="Picture Placeholder 4">
            <a:extLst>
              <a:ext uri="{FF2B5EF4-FFF2-40B4-BE49-F238E27FC236}">
                <a16:creationId xmlns:a16="http://schemas.microsoft.com/office/drawing/2014/main" id="{CD1FFB24-C279-7140-86E7-BB93CCB34445}"/>
              </a:ext>
            </a:extLst>
          </p:cNvPr>
          <p:cNvSpPr>
            <a:spLocks noGrp="1"/>
          </p:cNvSpPr>
          <p:nvPr>
            <p:ph type="pic" sz="quarter" idx="15"/>
          </p:nvPr>
        </p:nvSpPr>
        <p:spPr>
          <a:xfrm>
            <a:off x="2420077" y="1506538"/>
            <a:ext cx="2037625"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3" name="Picture Placeholder 4">
            <a:extLst>
              <a:ext uri="{FF2B5EF4-FFF2-40B4-BE49-F238E27FC236}">
                <a16:creationId xmlns:a16="http://schemas.microsoft.com/office/drawing/2014/main" id="{3826C3B5-9557-EB45-A8B2-2882FD38FB25}"/>
              </a:ext>
            </a:extLst>
          </p:cNvPr>
          <p:cNvSpPr>
            <a:spLocks noGrp="1"/>
          </p:cNvSpPr>
          <p:nvPr>
            <p:ph type="pic" sz="quarter" idx="17"/>
          </p:nvPr>
        </p:nvSpPr>
        <p:spPr>
          <a:xfrm>
            <a:off x="2420077" y="3633512"/>
            <a:ext cx="2037625"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0" name="Title Placeholder 3">
            <a:extLst>
              <a:ext uri="{FF2B5EF4-FFF2-40B4-BE49-F238E27FC236}">
                <a16:creationId xmlns:a16="http://schemas.microsoft.com/office/drawing/2014/main" id="{61D2B331-020E-D848-8167-C767E363B7FE}"/>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56FFC098-AD8A-4E4F-922C-51BA7D4EEC3A}"/>
              </a:ext>
            </a:extLst>
          </p:cNvPr>
          <p:cNvSpPr>
            <a:spLocks noGrp="1"/>
          </p:cNvSpPr>
          <p:nvPr>
            <p:ph sz="quarter" idx="22"/>
          </p:nvPr>
        </p:nvSpPr>
        <p:spPr>
          <a:xfrm>
            <a:off x="4686301" y="1506262"/>
            <a:ext cx="4088606" cy="4138888"/>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BCB4E3A0-16CC-4468-9A7F-57494E34068F}"/>
              </a:ext>
            </a:extLst>
          </p:cNvPr>
          <p:cNvSpPr>
            <a:spLocks noGrp="1"/>
          </p:cNvSpPr>
          <p:nvPr>
            <p:ph type="ftr" sz="quarter" idx="23"/>
          </p:nvPr>
        </p:nvSpPr>
        <p:spPr/>
        <p:txBody>
          <a:bodyPr/>
          <a:lstStyle/>
          <a:p>
            <a:endParaRPr lang="en-US" dirty="0"/>
          </a:p>
        </p:txBody>
      </p:sp>
      <p:sp>
        <p:nvSpPr>
          <p:cNvPr id="8" name="Slide Number Placeholder 7">
            <a:extLst>
              <a:ext uri="{FF2B5EF4-FFF2-40B4-BE49-F238E27FC236}">
                <a16:creationId xmlns:a16="http://schemas.microsoft.com/office/drawing/2014/main" id="{4F014F63-B825-4D95-9F38-B326C0D197C2}"/>
              </a:ext>
            </a:extLst>
          </p:cNvPr>
          <p:cNvSpPr>
            <a:spLocks noGrp="1"/>
          </p:cNvSpPr>
          <p:nvPr>
            <p:ph type="sldNum" sz="quarter" idx="24"/>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1336419360"/>
      </p:ext>
    </p:extLst>
  </p:cSld>
  <p:clrMapOvr>
    <a:masterClrMapping/>
  </p:clrMapOvr>
  <p:transition/>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_2col_4image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58CED72-A9DA-CE4E-BA0F-E69E6914AED6}"/>
              </a:ext>
            </a:extLst>
          </p:cNvPr>
          <p:cNvGraphicFramePr>
            <a:graphicFrameLocks noChangeAspect="1"/>
          </p:cNvGraphicFramePr>
          <p:nvPr>
            <p:custDataLst>
              <p:tags r:id="rId1"/>
            </p:custDataLst>
            <p:extLst>
              <p:ext uri="{D42A27DB-BD31-4B8C-83A1-F6EECF244321}">
                <p14:modId xmlns:p14="http://schemas.microsoft.com/office/powerpoint/2010/main" val="1905607577"/>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058CED72-A9DA-CE4E-BA0F-E69E6914AED6}"/>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5" name="Picture Placeholder 4">
            <a:extLst>
              <a:ext uri="{FF2B5EF4-FFF2-40B4-BE49-F238E27FC236}">
                <a16:creationId xmlns:a16="http://schemas.microsoft.com/office/drawing/2014/main" id="{0E80AD9A-FD5B-EA44-A12B-8681778D8011}"/>
              </a:ext>
            </a:extLst>
          </p:cNvPr>
          <p:cNvSpPr>
            <a:spLocks noGrp="1"/>
          </p:cNvSpPr>
          <p:nvPr>
            <p:ph type="pic" sz="quarter" idx="14"/>
          </p:nvPr>
        </p:nvSpPr>
        <p:spPr>
          <a:xfrm>
            <a:off x="361951" y="1506538"/>
            <a:ext cx="1963808"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1" name="Picture Placeholder 4">
            <a:extLst>
              <a:ext uri="{FF2B5EF4-FFF2-40B4-BE49-F238E27FC236}">
                <a16:creationId xmlns:a16="http://schemas.microsoft.com/office/drawing/2014/main" id="{BFC8A025-C053-9F4D-A46E-85A35B0A363A}"/>
              </a:ext>
            </a:extLst>
          </p:cNvPr>
          <p:cNvSpPr>
            <a:spLocks noGrp="1"/>
          </p:cNvSpPr>
          <p:nvPr>
            <p:ph type="pic" sz="quarter" idx="15"/>
          </p:nvPr>
        </p:nvSpPr>
        <p:spPr>
          <a:xfrm>
            <a:off x="2420077" y="1506538"/>
            <a:ext cx="2037625"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2" name="Picture Placeholder 4">
            <a:extLst>
              <a:ext uri="{FF2B5EF4-FFF2-40B4-BE49-F238E27FC236}">
                <a16:creationId xmlns:a16="http://schemas.microsoft.com/office/drawing/2014/main" id="{096F711A-322E-6D48-B51F-6BE3CFE5FD8B}"/>
              </a:ext>
            </a:extLst>
          </p:cNvPr>
          <p:cNvSpPr>
            <a:spLocks noGrp="1"/>
          </p:cNvSpPr>
          <p:nvPr>
            <p:ph type="pic" sz="quarter" idx="16"/>
          </p:nvPr>
        </p:nvSpPr>
        <p:spPr>
          <a:xfrm>
            <a:off x="361951" y="3633512"/>
            <a:ext cx="1963807"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3" name="Picture Placeholder 4">
            <a:extLst>
              <a:ext uri="{FF2B5EF4-FFF2-40B4-BE49-F238E27FC236}">
                <a16:creationId xmlns:a16="http://schemas.microsoft.com/office/drawing/2014/main" id="{FE422563-3616-044B-9118-FE2FFC246F47}"/>
              </a:ext>
            </a:extLst>
          </p:cNvPr>
          <p:cNvSpPr>
            <a:spLocks noGrp="1"/>
          </p:cNvSpPr>
          <p:nvPr>
            <p:ph type="pic" sz="quarter" idx="17"/>
          </p:nvPr>
        </p:nvSpPr>
        <p:spPr>
          <a:xfrm>
            <a:off x="2420077" y="3633512"/>
            <a:ext cx="2037625"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4" name="Title Placeholder 3">
            <a:extLst>
              <a:ext uri="{FF2B5EF4-FFF2-40B4-BE49-F238E27FC236}">
                <a16:creationId xmlns:a16="http://schemas.microsoft.com/office/drawing/2014/main" id="{2724B108-42F4-3F44-A3FA-737499C39852}"/>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BF62F77E-3BF9-46E4-BB0A-6C0DF7A1B38E}"/>
              </a:ext>
            </a:extLst>
          </p:cNvPr>
          <p:cNvSpPr>
            <a:spLocks noGrp="1"/>
          </p:cNvSpPr>
          <p:nvPr>
            <p:ph sz="quarter" idx="22"/>
          </p:nvPr>
        </p:nvSpPr>
        <p:spPr>
          <a:xfrm>
            <a:off x="4683920" y="1506538"/>
            <a:ext cx="4098131" cy="4138612"/>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6">
            <a:extLst>
              <a:ext uri="{FF2B5EF4-FFF2-40B4-BE49-F238E27FC236}">
                <a16:creationId xmlns:a16="http://schemas.microsoft.com/office/drawing/2014/main" id="{7EED3896-1B92-474B-BC30-BD74E2AB311E}"/>
              </a:ext>
            </a:extLst>
          </p:cNvPr>
          <p:cNvSpPr>
            <a:spLocks noGrp="1"/>
          </p:cNvSpPr>
          <p:nvPr>
            <p:ph type="ftr" sz="quarter" idx="23"/>
          </p:nvPr>
        </p:nvSpPr>
        <p:spPr/>
        <p:txBody>
          <a:bodyPr/>
          <a:lstStyle/>
          <a:p>
            <a:endParaRPr lang="en-US" dirty="0"/>
          </a:p>
        </p:txBody>
      </p:sp>
      <p:sp>
        <p:nvSpPr>
          <p:cNvPr id="9" name="Slide Number Placeholder 8">
            <a:extLst>
              <a:ext uri="{FF2B5EF4-FFF2-40B4-BE49-F238E27FC236}">
                <a16:creationId xmlns:a16="http://schemas.microsoft.com/office/drawing/2014/main" id="{F7582AFA-9F2F-4C08-9EF6-4431F343176C}"/>
              </a:ext>
            </a:extLst>
          </p:cNvPr>
          <p:cNvSpPr>
            <a:spLocks noGrp="1"/>
          </p:cNvSpPr>
          <p:nvPr>
            <p:ph type="sldNum" sz="quarter" idx="24"/>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1197231117"/>
      </p:ext>
    </p:extLst>
  </p:cSld>
  <p:clrMapOvr>
    <a:masterClrMapping/>
  </p:clrMapOvr>
  <p:transition/>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_2col_2_horz_image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842B016-C661-4548-BD5D-F50FDF2DFBF3}"/>
              </a:ext>
            </a:extLst>
          </p:cNvPr>
          <p:cNvGraphicFramePr>
            <a:graphicFrameLocks noChangeAspect="1"/>
          </p:cNvGraphicFramePr>
          <p:nvPr>
            <p:custDataLst>
              <p:tags r:id="rId1"/>
            </p:custDataLst>
            <p:extLst>
              <p:ext uri="{D42A27DB-BD31-4B8C-83A1-F6EECF244321}">
                <p14:modId xmlns:p14="http://schemas.microsoft.com/office/powerpoint/2010/main" val="343366833"/>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E842B016-C661-4548-BD5D-F50FDF2DFBF3}"/>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57F9D7C0-3C65-8A42-BB74-BE0376E505CF}"/>
              </a:ext>
            </a:extLst>
          </p:cNvPr>
          <p:cNvSpPr>
            <a:spLocks noGrp="1"/>
          </p:cNvSpPr>
          <p:nvPr>
            <p:ph type="pic" sz="quarter" idx="14"/>
          </p:nvPr>
        </p:nvSpPr>
        <p:spPr>
          <a:xfrm>
            <a:off x="361951" y="1506538"/>
            <a:ext cx="4095752"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6" name="Picture Placeholder 4">
            <a:extLst>
              <a:ext uri="{FF2B5EF4-FFF2-40B4-BE49-F238E27FC236}">
                <a16:creationId xmlns:a16="http://schemas.microsoft.com/office/drawing/2014/main" id="{0FB96699-3013-B040-9E44-0087490053B4}"/>
              </a:ext>
            </a:extLst>
          </p:cNvPr>
          <p:cNvSpPr>
            <a:spLocks noGrp="1"/>
          </p:cNvSpPr>
          <p:nvPr>
            <p:ph type="pic" sz="quarter" idx="16"/>
          </p:nvPr>
        </p:nvSpPr>
        <p:spPr>
          <a:xfrm>
            <a:off x="361951" y="3633512"/>
            <a:ext cx="4095752"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0" name="Title Placeholder 3">
            <a:extLst>
              <a:ext uri="{FF2B5EF4-FFF2-40B4-BE49-F238E27FC236}">
                <a16:creationId xmlns:a16="http://schemas.microsoft.com/office/drawing/2014/main" id="{53A8037F-5722-6C4D-A146-B8C534501A00}"/>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DBBF659F-20EB-4418-9709-CBBAE0A79419}"/>
              </a:ext>
            </a:extLst>
          </p:cNvPr>
          <p:cNvSpPr>
            <a:spLocks noGrp="1"/>
          </p:cNvSpPr>
          <p:nvPr>
            <p:ph sz="quarter" idx="21"/>
          </p:nvPr>
        </p:nvSpPr>
        <p:spPr>
          <a:xfrm>
            <a:off x="4686301" y="1506538"/>
            <a:ext cx="4088606" cy="4138612"/>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56F206D-611F-479D-B997-4DAE9B3965C4}"/>
              </a:ext>
            </a:extLst>
          </p:cNvPr>
          <p:cNvSpPr>
            <a:spLocks noGrp="1"/>
          </p:cNvSpPr>
          <p:nvPr>
            <p:ph type="ftr" sz="quarter" idx="22"/>
          </p:nvPr>
        </p:nvSpPr>
        <p:spPr/>
        <p:txBody>
          <a:bodyPr/>
          <a:lstStyle/>
          <a:p>
            <a:endParaRPr lang="en-US" dirty="0"/>
          </a:p>
        </p:txBody>
      </p:sp>
      <p:sp>
        <p:nvSpPr>
          <p:cNvPr id="8" name="Slide Number Placeholder 7">
            <a:extLst>
              <a:ext uri="{FF2B5EF4-FFF2-40B4-BE49-F238E27FC236}">
                <a16:creationId xmlns:a16="http://schemas.microsoft.com/office/drawing/2014/main" id="{E5293EE5-9D7B-44BA-BCEF-F76E0EC0A331}"/>
              </a:ext>
            </a:extLst>
          </p:cNvPr>
          <p:cNvSpPr>
            <a:spLocks noGrp="1"/>
          </p:cNvSpPr>
          <p:nvPr>
            <p:ph type="sldNum" sz="quarter" idx="23"/>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2181460629"/>
      </p:ext>
    </p:extLst>
  </p:cSld>
  <p:clrMapOvr>
    <a:masterClrMapping/>
  </p:clrMapOvr>
  <p:transition/>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_2col_3_horz_image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1AD77F6-E3CA-4B4A-A7E0-7A2661D329E7}"/>
              </a:ext>
            </a:extLst>
          </p:cNvPr>
          <p:cNvGraphicFramePr>
            <a:graphicFrameLocks noChangeAspect="1"/>
          </p:cNvGraphicFramePr>
          <p:nvPr>
            <p:custDataLst>
              <p:tags r:id="rId1"/>
            </p:custDataLst>
            <p:extLst>
              <p:ext uri="{D42A27DB-BD31-4B8C-83A1-F6EECF244321}">
                <p14:modId xmlns:p14="http://schemas.microsoft.com/office/powerpoint/2010/main" val="2437422556"/>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C1AD77F6-E3CA-4B4A-A7E0-7A2661D329E7}"/>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57F9D7C0-3C65-8A42-BB74-BE0376E505CF}"/>
              </a:ext>
            </a:extLst>
          </p:cNvPr>
          <p:cNvSpPr>
            <a:spLocks noGrp="1"/>
          </p:cNvSpPr>
          <p:nvPr>
            <p:ph type="pic" sz="quarter" idx="14"/>
          </p:nvPr>
        </p:nvSpPr>
        <p:spPr>
          <a:xfrm>
            <a:off x="361951" y="1506538"/>
            <a:ext cx="4095751"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1" name="Picture Placeholder 4">
            <a:extLst>
              <a:ext uri="{FF2B5EF4-FFF2-40B4-BE49-F238E27FC236}">
                <a16:creationId xmlns:a16="http://schemas.microsoft.com/office/drawing/2014/main" id="{F6611369-8EEB-C34A-B7DC-0541B5E37734}"/>
              </a:ext>
            </a:extLst>
          </p:cNvPr>
          <p:cNvSpPr>
            <a:spLocks noGrp="1"/>
          </p:cNvSpPr>
          <p:nvPr>
            <p:ph type="pic" sz="quarter" idx="16"/>
          </p:nvPr>
        </p:nvSpPr>
        <p:spPr>
          <a:xfrm>
            <a:off x="361951" y="3633512"/>
            <a:ext cx="1963808"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3" name="Picture Placeholder 4">
            <a:extLst>
              <a:ext uri="{FF2B5EF4-FFF2-40B4-BE49-F238E27FC236}">
                <a16:creationId xmlns:a16="http://schemas.microsoft.com/office/drawing/2014/main" id="{C7C16284-8C89-ED4B-8409-B70C235BF149}"/>
              </a:ext>
            </a:extLst>
          </p:cNvPr>
          <p:cNvSpPr>
            <a:spLocks noGrp="1"/>
          </p:cNvSpPr>
          <p:nvPr>
            <p:ph type="pic" sz="quarter" idx="17"/>
          </p:nvPr>
        </p:nvSpPr>
        <p:spPr>
          <a:xfrm>
            <a:off x="2420077" y="3633512"/>
            <a:ext cx="2037625" cy="2011914"/>
          </a:xfrm>
          <a:prstGeom prst="rect">
            <a:avLst/>
          </a:prstGeom>
          <a:solidFill>
            <a:schemeClr val="bg1">
              <a:lumMod val="95000"/>
            </a:schemeClr>
          </a:solidFill>
        </p:spPr>
        <p:txBody>
          <a:bodyPr tIns="457200">
            <a:normAutofit/>
          </a:bodyPr>
          <a:lstStyle>
            <a:lvl1pPr marL="0" indent="0" algn="ctr">
              <a:buFontTx/>
              <a:buNone/>
              <a:defRPr sz="675">
                <a:solidFill>
                  <a:srgbClr val="FF0000"/>
                </a:solidFill>
              </a:defRPr>
            </a:lvl1pPr>
          </a:lstStyle>
          <a:p>
            <a:r>
              <a:rPr lang="en-US"/>
              <a:t>Click icon to add picture</a:t>
            </a:r>
          </a:p>
        </p:txBody>
      </p:sp>
      <p:sp>
        <p:nvSpPr>
          <p:cNvPr id="14" name="Title Placeholder 3">
            <a:extLst>
              <a:ext uri="{FF2B5EF4-FFF2-40B4-BE49-F238E27FC236}">
                <a16:creationId xmlns:a16="http://schemas.microsoft.com/office/drawing/2014/main" id="{BC8860FF-9C5C-5B45-B376-98C6646CE621}"/>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C35E390-1768-405B-81E5-17917042FFC9}"/>
              </a:ext>
            </a:extLst>
          </p:cNvPr>
          <p:cNvSpPr>
            <a:spLocks noGrp="1"/>
          </p:cNvSpPr>
          <p:nvPr>
            <p:ph sz="quarter" idx="22"/>
          </p:nvPr>
        </p:nvSpPr>
        <p:spPr>
          <a:xfrm>
            <a:off x="4690615" y="1506538"/>
            <a:ext cx="4102153" cy="4138612"/>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72F32C-1E39-45F6-BE37-58E176EA52E8}"/>
              </a:ext>
            </a:extLst>
          </p:cNvPr>
          <p:cNvSpPr>
            <a:spLocks noGrp="1"/>
          </p:cNvSpPr>
          <p:nvPr>
            <p:ph type="ftr" sz="quarter" idx="23"/>
          </p:nvPr>
        </p:nvSpPr>
        <p:spPr/>
        <p:txBody>
          <a:bodyPr/>
          <a:lstStyle/>
          <a:p>
            <a:endParaRPr lang="en-US" dirty="0"/>
          </a:p>
        </p:txBody>
      </p:sp>
      <p:sp>
        <p:nvSpPr>
          <p:cNvPr id="8" name="Slide Number Placeholder 7">
            <a:extLst>
              <a:ext uri="{FF2B5EF4-FFF2-40B4-BE49-F238E27FC236}">
                <a16:creationId xmlns:a16="http://schemas.microsoft.com/office/drawing/2014/main" id="{12997D3F-9038-4785-9BB7-6AF782F1C554}"/>
              </a:ext>
            </a:extLst>
          </p:cNvPr>
          <p:cNvSpPr>
            <a:spLocks noGrp="1"/>
          </p:cNvSpPr>
          <p:nvPr>
            <p:ph type="sldNum" sz="quarter" idx="24"/>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2810538108"/>
      </p:ext>
    </p:extLst>
  </p:cSld>
  <p:clrMapOvr>
    <a:masterClrMapping/>
  </p:clrMapOvr>
  <p:transition/>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_3_images">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F5F5964-656B-7443-B018-0888EAF09F4D}"/>
              </a:ext>
            </a:extLst>
          </p:cNvPr>
          <p:cNvGraphicFramePr>
            <a:graphicFrameLocks noChangeAspect="1"/>
          </p:cNvGraphicFramePr>
          <p:nvPr>
            <p:custDataLst>
              <p:tags r:id="rId1"/>
            </p:custDataLst>
            <p:extLst>
              <p:ext uri="{D42A27DB-BD31-4B8C-83A1-F6EECF244321}">
                <p14:modId xmlns:p14="http://schemas.microsoft.com/office/powerpoint/2010/main" val="1109394532"/>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0F5F5964-656B-7443-B018-0888EAF09F4D}"/>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12" name="Picture Placeholder 4">
            <a:extLst>
              <a:ext uri="{FF2B5EF4-FFF2-40B4-BE49-F238E27FC236}">
                <a16:creationId xmlns:a16="http://schemas.microsoft.com/office/drawing/2014/main" id="{57F9D7C0-3C65-8A42-BB74-BE0376E505CF}"/>
              </a:ext>
            </a:extLst>
          </p:cNvPr>
          <p:cNvSpPr>
            <a:spLocks noGrp="1"/>
          </p:cNvSpPr>
          <p:nvPr>
            <p:ph type="pic" sz="quarter" idx="14"/>
          </p:nvPr>
        </p:nvSpPr>
        <p:spPr>
          <a:xfrm>
            <a:off x="361952" y="1279526"/>
            <a:ext cx="2662239" cy="4803775"/>
          </a:xfrm>
          <a:prstGeom prst="rect">
            <a:avLst/>
          </a:prstGeom>
          <a:solidFill>
            <a:schemeClr val="bg1">
              <a:lumMod val="95000"/>
            </a:schemeClr>
          </a:solidFill>
        </p:spPr>
        <p:txBody>
          <a:bodyPr tIns="1737360">
            <a:normAutofit/>
          </a:bodyPr>
          <a:lstStyle>
            <a:lvl1pPr marL="0" indent="0" algn="ctr">
              <a:buFontTx/>
              <a:buNone/>
              <a:defRPr sz="675">
                <a:solidFill>
                  <a:srgbClr val="FF0000"/>
                </a:solidFill>
              </a:defRPr>
            </a:lvl1pPr>
          </a:lstStyle>
          <a:p>
            <a:r>
              <a:rPr lang="en-US"/>
              <a:t>Click icon to add picture</a:t>
            </a:r>
          </a:p>
        </p:txBody>
      </p:sp>
      <p:sp>
        <p:nvSpPr>
          <p:cNvPr id="15" name="Picture Placeholder 4">
            <a:extLst>
              <a:ext uri="{FF2B5EF4-FFF2-40B4-BE49-F238E27FC236}">
                <a16:creationId xmlns:a16="http://schemas.microsoft.com/office/drawing/2014/main" id="{2765CB43-7D52-8840-AD2C-2C0022EB12A6}"/>
              </a:ext>
            </a:extLst>
          </p:cNvPr>
          <p:cNvSpPr>
            <a:spLocks noGrp="1"/>
          </p:cNvSpPr>
          <p:nvPr>
            <p:ph type="pic" sz="quarter" idx="15"/>
          </p:nvPr>
        </p:nvSpPr>
        <p:spPr>
          <a:xfrm>
            <a:off x="3244852" y="1279526"/>
            <a:ext cx="2654300" cy="4803775"/>
          </a:xfrm>
          <a:prstGeom prst="rect">
            <a:avLst/>
          </a:prstGeom>
          <a:solidFill>
            <a:schemeClr val="bg1">
              <a:lumMod val="95000"/>
            </a:schemeClr>
          </a:solidFill>
        </p:spPr>
        <p:txBody>
          <a:bodyPr tIns="1737360">
            <a:normAutofit/>
          </a:bodyPr>
          <a:lstStyle>
            <a:lvl1pPr marL="0" indent="0" algn="ctr">
              <a:buFontTx/>
              <a:buNone/>
              <a:defRPr sz="675">
                <a:solidFill>
                  <a:srgbClr val="FF0000"/>
                </a:solidFill>
              </a:defRPr>
            </a:lvl1pPr>
          </a:lstStyle>
          <a:p>
            <a:r>
              <a:rPr lang="en-US"/>
              <a:t>Click icon to add picture</a:t>
            </a:r>
          </a:p>
        </p:txBody>
      </p:sp>
      <p:sp>
        <p:nvSpPr>
          <p:cNvPr id="16" name="Picture Placeholder 4">
            <a:extLst>
              <a:ext uri="{FF2B5EF4-FFF2-40B4-BE49-F238E27FC236}">
                <a16:creationId xmlns:a16="http://schemas.microsoft.com/office/drawing/2014/main" id="{BCE19944-E91D-F543-B555-B14F81FBD11A}"/>
              </a:ext>
            </a:extLst>
          </p:cNvPr>
          <p:cNvSpPr>
            <a:spLocks noGrp="1"/>
          </p:cNvSpPr>
          <p:nvPr>
            <p:ph type="pic" sz="quarter" idx="16"/>
          </p:nvPr>
        </p:nvSpPr>
        <p:spPr>
          <a:xfrm>
            <a:off x="6127751" y="1279526"/>
            <a:ext cx="2662239" cy="4803775"/>
          </a:xfrm>
          <a:prstGeom prst="rect">
            <a:avLst/>
          </a:prstGeom>
          <a:solidFill>
            <a:schemeClr val="bg1">
              <a:lumMod val="95000"/>
            </a:schemeClr>
          </a:solidFill>
        </p:spPr>
        <p:txBody>
          <a:bodyPr tIns="1737360">
            <a:normAutofit/>
          </a:bodyPr>
          <a:lstStyle>
            <a:lvl1pPr marL="0" indent="0" algn="ctr">
              <a:buFontTx/>
              <a:buNone/>
              <a:defRPr sz="675">
                <a:solidFill>
                  <a:srgbClr val="FF0000"/>
                </a:solidFill>
              </a:defRPr>
            </a:lvl1pPr>
          </a:lstStyle>
          <a:p>
            <a:r>
              <a:rPr lang="en-US"/>
              <a:t>Click icon to add picture</a:t>
            </a:r>
          </a:p>
        </p:txBody>
      </p:sp>
      <p:sp>
        <p:nvSpPr>
          <p:cNvPr id="9" name="Text Placeholder 3">
            <a:extLst>
              <a:ext uri="{FF2B5EF4-FFF2-40B4-BE49-F238E27FC236}">
                <a16:creationId xmlns:a16="http://schemas.microsoft.com/office/drawing/2014/main" id="{264DF37B-FB91-1F42-826A-DB6E563AE26C}"/>
              </a:ext>
            </a:extLst>
          </p:cNvPr>
          <p:cNvSpPr>
            <a:spLocks noGrp="1"/>
          </p:cNvSpPr>
          <p:nvPr>
            <p:ph type="body" sz="half" idx="2" hasCustomPrompt="1"/>
          </p:nvPr>
        </p:nvSpPr>
        <p:spPr>
          <a:xfrm>
            <a:off x="361951" y="6083302"/>
            <a:ext cx="6724652" cy="285770"/>
          </a:xfrm>
          <a:prstGeom prst="rect">
            <a:avLst/>
          </a:prstGeom>
        </p:spPr>
        <p:txBody>
          <a:bodyPr anchor="t" anchorCtr="0">
            <a:noAutofit/>
          </a:bodyPr>
          <a:lstStyle>
            <a:lvl1pPr marL="132160" indent="-132160">
              <a:spcAft>
                <a:spcPts val="0"/>
              </a:spcAft>
              <a:buClrTx/>
              <a:buFont typeface="+mj-lt"/>
              <a:buAutoNum type="arabicPeriod"/>
              <a:tabLst/>
              <a:defRPr sz="422">
                <a:solidFill>
                  <a:schemeClr val="tx1">
                    <a:lumMod val="65000"/>
                    <a:lumOff val="35000"/>
                  </a:schemeClr>
                </a:solidFill>
              </a:defRPr>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dirty="0"/>
              <a:t>Click to add footnote</a:t>
            </a:r>
          </a:p>
        </p:txBody>
      </p:sp>
      <p:sp>
        <p:nvSpPr>
          <p:cNvPr id="11" name="Title Placeholder 3">
            <a:extLst>
              <a:ext uri="{FF2B5EF4-FFF2-40B4-BE49-F238E27FC236}">
                <a16:creationId xmlns:a16="http://schemas.microsoft.com/office/drawing/2014/main" id="{AD20262C-97C4-5340-98E7-B4F32DBD36DB}"/>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1AEF4D78-D029-4B64-8874-B738D7C995BE}"/>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EB5CB9B6-B89D-4000-920E-E7DFF0D4BB6E}"/>
              </a:ext>
            </a:extLst>
          </p:cNvPr>
          <p:cNvSpPr>
            <a:spLocks noGrp="1"/>
          </p:cNvSpPr>
          <p:nvPr>
            <p:ph type="sldNum" sz="quarter" idx="18"/>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3752779800"/>
      </p:ext>
    </p:extLst>
  </p:cSld>
  <p:clrMapOvr>
    <a:masterClrMapping/>
  </p:clrMapOvr>
  <p:transition/>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_full imag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036835-8864-4343-81F5-5D73775AD952}"/>
              </a:ext>
            </a:extLst>
          </p:cNvPr>
          <p:cNvGraphicFramePr>
            <a:graphicFrameLocks noChangeAspect="1"/>
          </p:cNvGraphicFramePr>
          <p:nvPr>
            <p:custDataLst>
              <p:tags r:id="rId1"/>
            </p:custDataLst>
            <p:extLst>
              <p:ext uri="{D42A27DB-BD31-4B8C-83A1-F6EECF244321}">
                <p14:modId xmlns:p14="http://schemas.microsoft.com/office/powerpoint/2010/main" val="3623424464"/>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D0036835-8864-4343-81F5-5D73775AD952}"/>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3" name="Picture Placeholder 2">
            <a:extLst>
              <a:ext uri="{FF2B5EF4-FFF2-40B4-BE49-F238E27FC236}">
                <a16:creationId xmlns:a16="http://schemas.microsoft.com/office/drawing/2014/main" id="{DF65A8AF-5E05-3E42-9261-31CB865CEED9}"/>
              </a:ext>
            </a:extLst>
          </p:cNvPr>
          <p:cNvSpPr>
            <a:spLocks noGrp="1"/>
          </p:cNvSpPr>
          <p:nvPr>
            <p:ph type="pic" sz="quarter" idx="10"/>
          </p:nvPr>
        </p:nvSpPr>
        <p:spPr>
          <a:xfrm>
            <a:off x="361951" y="1279525"/>
            <a:ext cx="8420100" cy="4798700"/>
          </a:xfrm>
          <a:prstGeom prst="rect">
            <a:avLst/>
          </a:prstGeom>
          <a:solidFill>
            <a:schemeClr val="bg1">
              <a:lumMod val="95000"/>
            </a:schemeClr>
          </a:solidFill>
        </p:spPr>
        <p:txBody>
          <a:bodyPr tIns="2103120">
            <a:normAutofit/>
          </a:bodyPr>
          <a:lstStyle>
            <a:lvl1pPr marL="0" indent="0" algn="ctr">
              <a:buFontTx/>
              <a:buNone/>
              <a:defRPr sz="675">
                <a:solidFill>
                  <a:srgbClr val="FF0000"/>
                </a:solidFill>
              </a:defRPr>
            </a:lvl1pPr>
          </a:lstStyle>
          <a:p>
            <a:r>
              <a:rPr lang="en-US"/>
              <a:t>Click icon to add picture</a:t>
            </a:r>
          </a:p>
        </p:txBody>
      </p:sp>
      <p:sp>
        <p:nvSpPr>
          <p:cNvPr id="9" name="Title Placeholder 3">
            <a:extLst>
              <a:ext uri="{FF2B5EF4-FFF2-40B4-BE49-F238E27FC236}">
                <a16:creationId xmlns:a16="http://schemas.microsoft.com/office/drawing/2014/main" id="{42D9E4EF-3A69-034F-90D2-EE637E501A98}"/>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DCD6D5A8-5294-4098-9595-13CFDA93F496}"/>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D6C961B3-EAC7-4509-84FA-C6C535A8E6AA}"/>
              </a:ext>
            </a:extLst>
          </p:cNvPr>
          <p:cNvSpPr>
            <a:spLocks noGrp="1"/>
          </p:cNvSpPr>
          <p:nvPr>
            <p:ph type="sldNum" sz="quarter" idx="12"/>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3740889215"/>
      </p:ext>
    </p:extLst>
  </p:cSld>
  <p:clrMapOvr>
    <a:masterClrMapping/>
  </p:clrMapOvr>
  <p:transition/>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content_full imag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0036835-8864-4343-81F5-5D73775AD952}"/>
              </a:ext>
            </a:extLst>
          </p:cNvPr>
          <p:cNvGraphicFramePr>
            <a:graphicFrameLocks noChangeAspect="1"/>
          </p:cNvGraphicFramePr>
          <p:nvPr>
            <p:custDataLst>
              <p:tags r:id="rId1"/>
            </p:custDataLst>
            <p:extLst>
              <p:ext uri="{D42A27DB-BD31-4B8C-83A1-F6EECF244321}">
                <p14:modId xmlns:p14="http://schemas.microsoft.com/office/powerpoint/2010/main" val="1058787737"/>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D0036835-8864-4343-81F5-5D73775AD952}"/>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9" name="Title Placeholder 3">
            <a:extLst>
              <a:ext uri="{FF2B5EF4-FFF2-40B4-BE49-F238E27FC236}">
                <a16:creationId xmlns:a16="http://schemas.microsoft.com/office/drawing/2014/main" id="{42D9E4EF-3A69-034F-90D2-EE637E501A98}"/>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23B1DABA-F94D-44DC-9C82-EA592133B8C0}"/>
              </a:ext>
            </a:extLst>
          </p:cNvPr>
          <p:cNvSpPr>
            <a:spLocks noGrp="1"/>
          </p:cNvSpPr>
          <p:nvPr>
            <p:ph type="ftr" sz="quarter" idx="10"/>
          </p:nvPr>
        </p:nvSpPr>
        <p:spPr/>
        <p:txBody>
          <a:bodyPr/>
          <a:lstStyle/>
          <a:p>
            <a:endParaRPr lang="en-US" dirty="0"/>
          </a:p>
        </p:txBody>
      </p:sp>
      <p:sp>
        <p:nvSpPr>
          <p:cNvPr id="7" name="Slide Number Placeholder 6">
            <a:extLst>
              <a:ext uri="{FF2B5EF4-FFF2-40B4-BE49-F238E27FC236}">
                <a16:creationId xmlns:a16="http://schemas.microsoft.com/office/drawing/2014/main" id="{0868D48B-6CE4-422C-80E3-C4D3AE876157}"/>
              </a:ext>
            </a:extLst>
          </p:cNvPr>
          <p:cNvSpPr>
            <a:spLocks noGrp="1"/>
          </p:cNvSpPr>
          <p:nvPr>
            <p:ph type="sldNum" sz="quarter" idx="11"/>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3628428284"/>
      </p:ext>
    </p:extLst>
  </p:cSld>
  <p:clrMapOvr>
    <a:masterClrMapping/>
  </p:clrMapOvr>
  <p:transition/>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cover_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D9FD47B-E72F-AD4B-9CDC-33942DD7E238}"/>
              </a:ext>
            </a:extLst>
          </p:cNvPr>
          <p:cNvGraphicFramePr>
            <a:graphicFrameLocks noChangeAspect="1"/>
          </p:cNvGraphicFramePr>
          <p:nvPr>
            <p:custDataLst>
              <p:tags r:id="rId1"/>
            </p:custDataLst>
            <p:extLst>
              <p:ext uri="{D42A27DB-BD31-4B8C-83A1-F6EECF244321}">
                <p14:modId xmlns:p14="http://schemas.microsoft.com/office/powerpoint/2010/main" val="2280214723"/>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ED9FD47B-E72F-AD4B-9CDC-33942DD7E238}"/>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27" name="Picture Placeholder 26">
            <a:extLst>
              <a:ext uri="{FF2B5EF4-FFF2-40B4-BE49-F238E27FC236}">
                <a16:creationId xmlns:a16="http://schemas.microsoft.com/office/drawing/2014/main" id="{67ABE8BD-8578-B743-B157-F5CE01B2DCE9}"/>
              </a:ext>
            </a:extLst>
          </p:cNvPr>
          <p:cNvSpPr>
            <a:spLocks noGrp="1"/>
          </p:cNvSpPr>
          <p:nvPr>
            <p:ph type="pic" sz="quarter" idx="15" hasCustomPrompt="1"/>
          </p:nvPr>
        </p:nvSpPr>
        <p:spPr>
          <a:xfrm>
            <a:off x="3620827" y="0"/>
            <a:ext cx="5518321" cy="6853238"/>
          </a:xfrm>
          <a:custGeom>
            <a:avLst/>
            <a:gdLst>
              <a:gd name="connsiteX0" fmla="*/ 3648321 w 7357761"/>
              <a:gd name="connsiteY0" fmla="*/ 0 h 6853238"/>
              <a:gd name="connsiteX1" fmla="*/ 7192592 w 7357761"/>
              <a:gd name="connsiteY1" fmla="*/ 0 h 6853238"/>
              <a:gd name="connsiteX2" fmla="*/ 7357635 w 7357761"/>
              <a:gd name="connsiteY2" fmla="*/ 0 h 6853238"/>
              <a:gd name="connsiteX3" fmla="*/ 7357760 w 7357761"/>
              <a:gd name="connsiteY3" fmla="*/ 0 h 6853238"/>
              <a:gd name="connsiteX4" fmla="*/ 7357635 w 7357761"/>
              <a:gd name="connsiteY4" fmla="*/ 235 h 6853238"/>
              <a:gd name="connsiteX5" fmla="*/ 7357761 w 7357761"/>
              <a:gd name="connsiteY5" fmla="*/ 1204214 h 6853238"/>
              <a:gd name="connsiteX6" fmla="*/ 4372831 w 7357761"/>
              <a:gd name="connsiteY6" fmla="*/ 6853238 h 6853238"/>
              <a:gd name="connsiteX7" fmla="*/ 0 w 7357761"/>
              <a:gd name="connsiteY7" fmla="*/ 6853238 h 68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57761" h="6853238">
                <a:moveTo>
                  <a:pt x="3648321" y="0"/>
                </a:moveTo>
                <a:lnTo>
                  <a:pt x="7192592" y="0"/>
                </a:lnTo>
                <a:lnTo>
                  <a:pt x="7357635" y="0"/>
                </a:lnTo>
                <a:lnTo>
                  <a:pt x="7357760" y="0"/>
                </a:lnTo>
                <a:lnTo>
                  <a:pt x="7357635" y="235"/>
                </a:lnTo>
                <a:lnTo>
                  <a:pt x="7357761" y="1204214"/>
                </a:lnTo>
                <a:lnTo>
                  <a:pt x="4372831" y="6853238"/>
                </a:lnTo>
                <a:lnTo>
                  <a:pt x="0" y="6853238"/>
                </a:lnTo>
                <a:close/>
              </a:path>
            </a:pathLst>
          </a:custGeom>
          <a:solidFill>
            <a:schemeClr val="bg1">
              <a:lumMod val="95000"/>
            </a:schemeClr>
          </a:solidFill>
        </p:spPr>
        <p:txBody>
          <a:bodyPr wrap="square" rIns="365760" anchor="ctr" anchorCtr="1">
            <a:noAutofit/>
          </a:bodyPr>
          <a:lstStyle>
            <a:lvl1pPr marL="0" marR="0" indent="0" algn="l" defTabSz="257150" rtl="0" eaLnBrk="1" fontAlgn="auto" latinLnBrk="0" hangingPunct="1">
              <a:lnSpc>
                <a:spcPct val="100000"/>
              </a:lnSpc>
              <a:spcBef>
                <a:spcPts val="675"/>
              </a:spcBef>
              <a:spcAft>
                <a:spcPts val="0"/>
              </a:spcAft>
              <a:buClr>
                <a:schemeClr val="accent2"/>
              </a:buClr>
              <a:buSzPct val="120000"/>
              <a:buFontTx/>
              <a:buNone/>
              <a:tabLst/>
              <a:defRPr>
                <a:solidFill>
                  <a:srgbClr val="FF0000"/>
                </a:solidFill>
              </a:defRPr>
            </a:lvl1pPr>
          </a:lstStyle>
          <a:p>
            <a:pPr marL="0" marR="0" lvl="0" indent="0" algn="l" defTabSz="257150" rtl="0" eaLnBrk="1" fontAlgn="auto" latinLnBrk="0" hangingPunct="1">
              <a:lnSpc>
                <a:spcPct val="100000"/>
              </a:lnSpc>
              <a:spcBef>
                <a:spcPts val="675"/>
              </a:spcBef>
              <a:spcAft>
                <a:spcPts val="0"/>
              </a:spcAft>
              <a:buClr>
                <a:schemeClr val="accent2"/>
              </a:buClr>
              <a:buSzPct val="120000"/>
              <a:buFontTx/>
              <a:buNone/>
              <a:tabLst/>
              <a:defRPr/>
            </a:pPr>
            <a:r>
              <a:rPr lang="en-US" dirty="0"/>
              <a:t>To use this slide:</a:t>
            </a:r>
            <a:br>
              <a:rPr lang="en-US" dirty="0"/>
            </a:br>
            <a:r>
              <a:rPr lang="en-US" dirty="0"/>
              <a:t>1. Go to Slide master and send overlay to back. </a:t>
            </a:r>
            <a:br>
              <a:rPr lang="en-US" dirty="0"/>
            </a:br>
            <a:r>
              <a:rPr lang="en-US" dirty="0"/>
              <a:t>2. Close Slide master.</a:t>
            </a:r>
            <a:br>
              <a:rPr lang="en-US" dirty="0"/>
            </a:br>
            <a:r>
              <a:rPr lang="en-US" dirty="0"/>
              <a:t>3. Click on icon to insert picture. </a:t>
            </a:r>
            <a:br>
              <a:rPr lang="en-US" dirty="0"/>
            </a:br>
            <a:r>
              <a:rPr lang="en-US" dirty="0"/>
              <a:t>4. Go to Slide master and send picture </a:t>
            </a:r>
            <a:br>
              <a:rPr lang="en-US" dirty="0"/>
            </a:br>
            <a:r>
              <a:rPr lang="en-US" dirty="0"/>
              <a:t>	placeholder to back.</a:t>
            </a:r>
            <a:br>
              <a:rPr lang="en-US" dirty="0"/>
            </a:br>
            <a:r>
              <a:rPr lang="en-US" dirty="0"/>
              <a:t>6. Close Slide master.</a:t>
            </a:r>
            <a:br>
              <a:rPr lang="en-US" dirty="0"/>
            </a:br>
            <a:endParaRPr lang="en-US" dirty="0"/>
          </a:p>
          <a:p>
            <a:pPr marL="0" marR="0" lvl="0" indent="0" algn="l" defTabSz="257150" rtl="0" eaLnBrk="1" fontAlgn="auto" latinLnBrk="0" hangingPunct="1">
              <a:lnSpc>
                <a:spcPct val="100000"/>
              </a:lnSpc>
              <a:spcBef>
                <a:spcPts val="675"/>
              </a:spcBef>
              <a:spcAft>
                <a:spcPts val="0"/>
              </a:spcAft>
              <a:buClr>
                <a:schemeClr val="accent2"/>
              </a:buClr>
              <a:buSzPct val="120000"/>
              <a:buFontTx/>
              <a:buNone/>
              <a:tabLst/>
              <a:defRPr/>
            </a:pPr>
            <a:br>
              <a:rPr lang="en-US" dirty="0"/>
            </a:br>
            <a:br>
              <a:rPr lang="en-US" dirty="0"/>
            </a:br>
            <a:br>
              <a:rPr lang="en-US" dirty="0"/>
            </a:br>
            <a:endParaRPr lang="en-US" dirty="0"/>
          </a:p>
          <a:p>
            <a:endParaRPr lang="en-US" dirty="0"/>
          </a:p>
          <a:p>
            <a:endParaRPr lang="en-US" dirty="0"/>
          </a:p>
        </p:txBody>
      </p:sp>
      <p:pic>
        <p:nvPicPr>
          <p:cNvPr id="11" name="Graphic 10">
            <a:extLst>
              <a:ext uri="{FF2B5EF4-FFF2-40B4-BE49-F238E27FC236}">
                <a16:creationId xmlns:a16="http://schemas.microsoft.com/office/drawing/2014/main" id="{3B80CD3B-011A-484D-9C8F-7440555DE2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86268" y="6161408"/>
            <a:ext cx="1371600" cy="450335"/>
          </a:xfrm>
          <a:prstGeom prst="rect">
            <a:avLst/>
          </a:prstGeom>
        </p:spPr>
      </p:pic>
      <p:sp>
        <p:nvSpPr>
          <p:cNvPr id="13" name="Freeform 12">
            <a:extLst>
              <a:ext uri="{FF2B5EF4-FFF2-40B4-BE49-F238E27FC236}">
                <a16:creationId xmlns:a16="http://schemas.microsoft.com/office/drawing/2014/main" id="{A66D950D-689F-B049-9A1F-088A67FFECFC}"/>
              </a:ext>
            </a:extLst>
          </p:cNvPr>
          <p:cNvSpPr/>
          <p:nvPr/>
        </p:nvSpPr>
        <p:spPr>
          <a:xfrm>
            <a:off x="6898700" y="1200533"/>
            <a:ext cx="2240922" cy="5653277"/>
          </a:xfrm>
          <a:custGeom>
            <a:avLst/>
            <a:gdLst>
              <a:gd name="connsiteX0" fmla="*/ 2987897 w 2987896"/>
              <a:gd name="connsiteY0" fmla="*/ 5653278 h 5653277"/>
              <a:gd name="connsiteX1" fmla="*/ 2987262 w 2987896"/>
              <a:gd name="connsiteY1" fmla="*/ 0 h 5653277"/>
              <a:gd name="connsiteX2" fmla="*/ 0 w 2987896"/>
              <a:gd name="connsiteY2" fmla="*/ 5653278 h 5653277"/>
              <a:gd name="connsiteX3" fmla="*/ 2987897 w 2987896"/>
              <a:gd name="connsiteY3" fmla="*/ 5653278 h 5653277"/>
            </a:gdLst>
            <a:ahLst/>
            <a:cxnLst>
              <a:cxn ang="0">
                <a:pos x="connsiteX0" y="connsiteY0"/>
              </a:cxn>
              <a:cxn ang="0">
                <a:pos x="connsiteX1" y="connsiteY1"/>
              </a:cxn>
              <a:cxn ang="0">
                <a:pos x="connsiteX2" y="connsiteY2"/>
              </a:cxn>
              <a:cxn ang="0">
                <a:pos x="connsiteX3" y="connsiteY3"/>
              </a:cxn>
            </a:cxnLst>
            <a:rect l="l" t="t" r="r" b="b"/>
            <a:pathLst>
              <a:path w="2987896" h="5653277">
                <a:moveTo>
                  <a:pt x="2987897" y="5653278"/>
                </a:moveTo>
                <a:lnTo>
                  <a:pt x="2987262" y="0"/>
                </a:lnTo>
                <a:lnTo>
                  <a:pt x="0" y="5653278"/>
                </a:lnTo>
                <a:lnTo>
                  <a:pt x="2987897" y="5653278"/>
                </a:lnTo>
                <a:close/>
              </a:path>
            </a:pathLst>
          </a:custGeom>
          <a:solidFill>
            <a:srgbClr val="001C71"/>
          </a:solidFill>
          <a:ln w="12679" cap="flat">
            <a:noFill/>
            <a:prstDash val="solid"/>
            <a:miter/>
          </a:ln>
        </p:spPr>
        <p:txBody>
          <a:bodyPr rtlCol="0" anchor="ctr"/>
          <a:lstStyle/>
          <a:p>
            <a:endParaRPr lang="en-US" sz="1013"/>
          </a:p>
        </p:txBody>
      </p:sp>
      <p:sp>
        <p:nvSpPr>
          <p:cNvPr id="4" name="Title 3">
            <a:extLst>
              <a:ext uri="{FF2B5EF4-FFF2-40B4-BE49-F238E27FC236}">
                <a16:creationId xmlns:a16="http://schemas.microsoft.com/office/drawing/2014/main" id="{A1D97C73-5661-D445-BE89-D5163DB91F77}"/>
              </a:ext>
            </a:extLst>
          </p:cNvPr>
          <p:cNvSpPr>
            <a:spLocks noGrp="1"/>
          </p:cNvSpPr>
          <p:nvPr>
            <p:ph type="title" hasCustomPrompt="1"/>
          </p:nvPr>
        </p:nvSpPr>
        <p:spPr>
          <a:xfrm>
            <a:off x="361950" y="1012508"/>
            <a:ext cx="4324350" cy="2729498"/>
          </a:xfrm>
          <a:prstGeom prst="rect">
            <a:avLst/>
          </a:prstGeom>
        </p:spPr>
        <p:txBody>
          <a:bodyPr vert="horz" rIns="0" anchor="b" anchorCtr="0">
            <a:normAutofit/>
          </a:bodyPr>
          <a:lstStyle>
            <a:lvl1pPr>
              <a:lnSpc>
                <a:spcPct val="100000"/>
              </a:lnSpc>
              <a:defRPr sz="3150">
                <a:solidFill>
                  <a:schemeClr val="tx2"/>
                </a:solidFill>
              </a:defRPr>
            </a:lvl1pPr>
          </a:lstStyle>
          <a:p>
            <a:r>
              <a:rPr lang="en-US" dirty="0" err="1"/>
              <a:t>Título</a:t>
            </a:r>
            <a:r>
              <a:rPr lang="en-US" dirty="0"/>
              <a:t> </a:t>
            </a:r>
            <a:r>
              <a:rPr lang="en-US" dirty="0" err="1"/>
              <a:t>aquí</a:t>
            </a:r>
            <a:endParaRPr lang="en-US" dirty="0"/>
          </a:p>
        </p:txBody>
      </p:sp>
      <p:sp>
        <p:nvSpPr>
          <p:cNvPr id="5" name="Text Placeholder 5">
            <a:extLst>
              <a:ext uri="{FF2B5EF4-FFF2-40B4-BE49-F238E27FC236}">
                <a16:creationId xmlns:a16="http://schemas.microsoft.com/office/drawing/2014/main" id="{50553CE8-3D59-DE47-9987-E948068F080F}"/>
              </a:ext>
            </a:extLst>
          </p:cNvPr>
          <p:cNvSpPr>
            <a:spLocks noGrp="1"/>
          </p:cNvSpPr>
          <p:nvPr>
            <p:ph type="body" sz="quarter" idx="12" hasCustomPrompt="1"/>
          </p:nvPr>
        </p:nvSpPr>
        <p:spPr>
          <a:xfrm>
            <a:off x="361950" y="4009295"/>
            <a:ext cx="3616326" cy="1738221"/>
          </a:xfrm>
          <a:prstGeom prst="rect">
            <a:avLst/>
          </a:prstGeom>
        </p:spPr>
        <p:txBody>
          <a:bodyPr numCol="1">
            <a:normAutofit/>
          </a:bodyPr>
          <a:lstStyle>
            <a:lvl1pPr marL="0" indent="0">
              <a:spcBef>
                <a:spcPts val="0"/>
              </a:spcBef>
              <a:buFontTx/>
              <a:buNone/>
              <a:defRPr sz="1350" b="1" cap="none" baseline="0">
                <a:solidFill>
                  <a:schemeClr val="bg2"/>
                </a:solidFill>
              </a:defRPr>
            </a:lvl1pPr>
            <a:lvl2pPr marL="0" indent="0">
              <a:buFontTx/>
              <a:buNone/>
              <a:defRPr sz="1350">
                <a:solidFill>
                  <a:schemeClr val="bg1">
                    <a:lumMod val="50000"/>
                  </a:schemeClr>
                </a:solidFill>
              </a:defRPr>
            </a:lvl2pPr>
            <a:lvl3pPr marL="0" indent="0">
              <a:buFontTx/>
              <a:buNone/>
              <a:defRPr sz="1350">
                <a:solidFill>
                  <a:schemeClr val="bg1">
                    <a:lumMod val="50000"/>
                  </a:schemeClr>
                </a:solidFill>
              </a:defRPr>
            </a:lvl3pPr>
            <a:lvl4pPr marL="0" indent="0">
              <a:buFontTx/>
              <a:buNone/>
              <a:defRPr sz="1350">
                <a:solidFill>
                  <a:schemeClr val="bg1">
                    <a:lumMod val="50000"/>
                  </a:schemeClr>
                </a:solidFill>
              </a:defRPr>
            </a:lvl4pPr>
            <a:lvl5pPr marL="0" indent="0">
              <a:buFontTx/>
              <a:buNone/>
              <a:defRPr sz="1350">
                <a:solidFill>
                  <a:schemeClr val="bg1">
                    <a:lumMod val="50000"/>
                  </a:schemeClr>
                </a:solidFill>
              </a:defRPr>
            </a:lvl5pPr>
            <a:lvl6pPr marL="0" indent="0">
              <a:buFontTx/>
              <a:buNone/>
              <a:defRPr sz="1350">
                <a:solidFill>
                  <a:schemeClr val="bg1">
                    <a:lumMod val="50000"/>
                  </a:schemeClr>
                </a:solidFill>
              </a:defRPr>
            </a:lvl6pPr>
            <a:lvl7pPr marL="0" indent="0">
              <a:buFontTx/>
              <a:buNone/>
              <a:defRPr sz="1350">
                <a:solidFill>
                  <a:schemeClr val="bg1">
                    <a:lumMod val="50000"/>
                  </a:schemeClr>
                </a:solidFill>
              </a:defRPr>
            </a:lvl7pPr>
            <a:lvl8pPr marL="0" indent="0">
              <a:buFontTx/>
              <a:buNone/>
              <a:defRPr sz="1350">
                <a:solidFill>
                  <a:schemeClr val="bg1">
                    <a:lumMod val="50000"/>
                  </a:schemeClr>
                </a:solidFill>
              </a:defRPr>
            </a:lvl8pPr>
            <a:lvl9pPr marL="0" indent="0">
              <a:buFontTx/>
              <a:buNone/>
              <a:defRPr sz="1350">
                <a:solidFill>
                  <a:schemeClr val="bg1">
                    <a:lumMod val="50000"/>
                  </a:schemeClr>
                </a:solidFill>
              </a:defRPr>
            </a:lvl9pPr>
          </a:lstStyle>
          <a:p>
            <a:pPr lvl="0"/>
            <a:r>
              <a:rPr lang="en-US" dirty="0" err="1"/>
              <a:t>Subtítulo</a:t>
            </a:r>
            <a:r>
              <a:rPr lang="en-US" dirty="0"/>
              <a:t> </a:t>
            </a:r>
            <a:r>
              <a:rPr lang="en-US" dirty="0" err="1"/>
              <a:t>aquí</a:t>
            </a:r>
            <a:endParaRPr lang="en-US" dirty="0"/>
          </a:p>
        </p:txBody>
      </p:sp>
      <p:sp>
        <p:nvSpPr>
          <p:cNvPr id="10" name="Text Placeholder 5">
            <a:extLst>
              <a:ext uri="{FF2B5EF4-FFF2-40B4-BE49-F238E27FC236}">
                <a16:creationId xmlns:a16="http://schemas.microsoft.com/office/drawing/2014/main" id="{B18821D3-68E1-D941-A9E9-201D6578367A}"/>
              </a:ext>
            </a:extLst>
          </p:cNvPr>
          <p:cNvSpPr>
            <a:spLocks noGrp="1"/>
          </p:cNvSpPr>
          <p:nvPr>
            <p:ph type="body" sz="quarter" idx="10" hasCustomPrompt="1"/>
          </p:nvPr>
        </p:nvSpPr>
        <p:spPr>
          <a:xfrm>
            <a:off x="361950" y="5754052"/>
            <a:ext cx="2657476" cy="369888"/>
          </a:xfrm>
          <a:prstGeom prst="rect">
            <a:avLst/>
          </a:prstGeom>
        </p:spPr>
        <p:txBody>
          <a:bodyPr anchor="b">
            <a:noAutofit/>
          </a:bodyPr>
          <a:lstStyle>
            <a:lvl1pPr marL="0" indent="0">
              <a:buFont typeface="Wingdings" pitchFamily="2" charset="2"/>
              <a:buNone/>
              <a:defRPr sz="900" b="1">
                <a:solidFill>
                  <a:schemeClr val="bg2"/>
                </a:solidFill>
              </a:defRPr>
            </a:lvl1pPr>
            <a:lvl2pPr marL="128578" indent="0">
              <a:buNone/>
              <a:defRPr>
                <a:solidFill>
                  <a:schemeClr val="bg1"/>
                </a:solidFill>
              </a:defRPr>
            </a:lvl2pPr>
            <a:lvl3pPr marL="257156" indent="0">
              <a:buNone/>
              <a:defRPr>
                <a:solidFill>
                  <a:schemeClr val="bg1"/>
                </a:solidFill>
              </a:defRPr>
            </a:lvl3pPr>
            <a:lvl4pPr marL="402729" indent="0">
              <a:buNone/>
              <a:defRPr>
                <a:solidFill>
                  <a:schemeClr val="bg1"/>
                </a:solidFill>
              </a:defRPr>
            </a:lvl4pPr>
            <a:lvl5pPr marL="537567" indent="0">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err="1"/>
              <a:t>Fecha</a:t>
            </a:r>
            <a:endParaRPr lang="en-US" dirty="0"/>
          </a:p>
        </p:txBody>
      </p:sp>
      <p:sp>
        <p:nvSpPr>
          <p:cNvPr id="16" name="Text Placeholder 15">
            <a:extLst>
              <a:ext uri="{FF2B5EF4-FFF2-40B4-BE49-F238E27FC236}">
                <a16:creationId xmlns:a16="http://schemas.microsoft.com/office/drawing/2014/main" id="{B5AFA9B5-36D3-8344-B0B7-B460BABC1E20}"/>
              </a:ext>
            </a:extLst>
          </p:cNvPr>
          <p:cNvSpPr>
            <a:spLocks noGrp="1"/>
          </p:cNvSpPr>
          <p:nvPr>
            <p:ph type="body" sz="quarter" idx="16" hasCustomPrompt="1"/>
          </p:nvPr>
        </p:nvSpPr>
        <p:spPr>
          <a:xfrm>
            <a:off x="6299202" y="3"/>
            <a:ext cx="2839946" cy="6853809"/>
          </a:xfrm>
          <a:custGeom>
            <a:avLst/>
            <a:gdLst>
              <a:gd name="connsiteX0" fmla="*/ 3621428 w 3786595"/>
              <a:gd name="connsiteY0" fmla="*/ 0 h 6853809"/>
              <a:gd name="connsiteX1" fmla="*/ 3786471 w 3786595"/>
              <a:gd name="connsiteY1" fmla="*/ 0 h 6853809"/>
              <a:gd name="connsiteX2" fmla="*/ 3786595 w 3786595"/>
              <a:gd name="connsiteY2" fmla="*/ 1185443 h 6853809"/>
              <a:gd name="connsiteX3" fmla="*/ 3786595 w 3786595"/>
              <a:gd name="connsiteY3" fmla="*/ 1204218 h 6853809"/>
              <a:gd name="connsiteX4" fmla="*/ 801365 w 3786595"/>
              <a:gd name="connsiteY4" fmla="*/ 6853809 h 6853809"/>
              <a:gd name="connsiteX5" fmla="*/ 87913 w 3786595"/>
              <a:gd name="connsiteY5" fmla="*/ 6853809 h 6853809"/>
              <a:gd name="connsiteX6" fmla="*/ 0 w 3786595"/>
              <a:gd name="connsiteY6" fmla="*/ 6853682 h 6853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86595" h="6853809">
                <a:moveTo>
                  <a:pt x="3621428" y="0"/>
                </a:moveTo>
                <a:lnTo>
                  <a:pt x="3786471" y="0"/>
                </a:lnTo>
                <a:lnTo>
                  <a:pt x="3786595" y="1185443"/>
                </a:lnTo>
                <a:lnTo>
                  <a:pt x="3786595" y="1204218"/>
                </a:lnTo>
                <a:lnTo>
                  <a:pt x="801365" y="6853809"/>
                </a:lnTo>
                <a:lnTo>
                  <a:pt x="87913" y="6853809"/>
                </a:lnTo>
                <a:lnTo>
                  <a:pt x="0" y="6853682"/>
                </a:lnTo>
                <a:close/>
              </a:path>
            </a:pathLst>
          </a:custGeom>
          <a:gradFill>
            <a:gsLst>
              <a:gs pos="0">
                <a:schemeClr val="bg2">
                  <a:alpha val="90000"/>
                </a:schemeClr>
              </a:gs>
              <a:gs pos="72000">
                <a:schemeClr val="tx2">
                  <a:alpha val="90000"/>
                </a:schemeClr>
              </a:gs>
            </a:gsLst>
            <a:lin ang="0" scaled="1"/>
          </a:gradFill>
        </p:spPr>
        <p:txBody>
          <a:bodyPr vert="vert270" wrap="square" lIns="457200" tIns="0" rIns="0" bIns="0" rtlCol="0" anchor="t" anchorCtr="0">
            <a:noAutofit/>
          </a:bodyPr>
          <a:lstStyle>
            <a:lvl1pPr>
              <a:defRPr lang="en-US" sz="450" dirty="0" smtClean="0">
                <a:solidFill>
                  <a:srgbClr val="66C3E9"/>
                </a:solidFill>
              </a:defRPr>
            </a:lvl1pPr>
          </a:lstStyle>
          <a:p>
            <a:pPr lvl="0"/>
            <a:r>
              <a:rPr lang="en-US" dirty="0"/>
              <a:t>OVERLAY</a:t>
            </a:r>
          </a:p>
        </p:txBody>
      </p:sp>
      <p:pic>
        <p:nvPicPr>
          <p:cNvPr id="12" name="Graphic 25">
            <a:extLst>
              <a:ext uri="{FF2B5EF4-FFF2-40B4-BE49-F238E27FC236}">
                <a16:creationId xmlns:a16="http://schemas.microsoft.com/office/drawing/2014/main" id="{8BDF52B1-9EB9-E64C-B867-0E943E885553}"/>
              </a:ext>
            </a:extLst>
          </p:cNvPr>
          <p:cNvPicPr>
            <a:picLocks noChangeAspect="1"/>
          </p:cNvPicPr>
          <p:nvPr/>
        </p:nvPicPr>
        <p:blipFill>
          <a:blip r:embed="rId7"/>
          <a:stretch>
            <a:fillRect/>
          </a:stretch>
        </p:blipFill>
        <p:spPr>
          <a:xfrm>
            <a:off x="7486268" y="6045235"/>
            <a:ext cx="1341196" cy="347189"/>
          </a:xfrm>
          <a:prstGeom prst="rect">
            <a:avLst/>
          </a:prstGeom>
        </p:spPr>
      </p:pic>
    </p:spTree>
    <p:extLst>
      <p:ext uri="{BB962C8B-B14F-4D97-AF65-F5344CB8AC3E}">
        <p14:creationId xmlns:p14="http://schemas.microsoft.com/office/powerpoint/2010/main" val="2828446715"/>
      </p:ext>
    </p:extLst>
  </p:cSld>
  <p:clrMapOvr>
    <a:masterClrMapping/>
  </p:clrMapOvr>
  <p:transition/>
  <p:hf hdr="0" ftr="0" dt="0"/>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9613B36-2BA7-4A49-98BE-8CB3305121F3}"/>
              </a:ext>
            </a:extLst>
          </p:cNvPr>
          <p:cNvSpPr>
            <a:spLocks noGrp="1"/>
          </p:cNvSpPr>
          <p:nvPr>
            <p:ph type="title"/>
          </p:nvPr>
        </p:nvSpPr>
        <p:spPr>
          <a:xfrm>
            <a:off x="3655485" y="2697321"/>
            <a:ext cx="4573688" cy="300082"/>
          </a:xfrm>
          <a:effectLst>
            <a:outerShdw blurRad="38100" dist="25400" dir="2700000" algn="tl" rotWithShape="0">
              <a:schemeClr val="accent1">
                <a:lumMod val="50000"/>
                <a:alpha val="30000"/>
              </a:schemeClr>
            </a:outerShdw>
          </a:effectLst>
        </p:spPr>
        <p:txBody>
          <a:bodyPr wrap="none">
            <a:spAutoFit/>
          </a:bodyPr>
          <a:lstStyle>
            <a:lvl1pPr algn="r">
              <a:defRPr lang="en-US" sz="1950" b="1" u="none">
                <a:solidFill>
                  <a:schemeClr val="bg1"/>
                </a:solidFill>
                <a:latin typeface="Arial" panose="020B0604020202020204" pitchFamily="34" charset="0"/>
                <a:ea typeface="Geneva" panose="020B0503030404040204" pitchFamily="34" charset="0"/>
                <a:cs typeface="Arial" panose="020B0604020202020204" pitchFamily="34" charset="0"/>
              </a:defRPr>
            </a:lvl1pPr>
          </a:lstStyle>
          <a:p>
            <a:pPr marL="0" lvl="0"/>
            <a:r>
              <a:rPr lang="en-US" dirty="0"/>
              <a:t>Click to edit Master title style</a:t>
            </a:r>
          </a:p>
        </p:txBody>
      </p:sp>
      <p:sp>
        <p:nvSpPr>
          <p:cNvPr id="10" name="Text Placeholder 5">
            <a:extLst>
              <a:ext uri="{FF2B5EF4-FFF2-40B4-BE49-F238E27FC236}">
                <a16:creationId xmlns:a16="http://schemas.microsoft.com/office/drawing/2014/main" id="{0921FF02-F904-B44F-A48E-7BD2FCC6EDC6}"/>
              </a:ext>
            </a:extLst>
          </p:cNvPr>
          <p:cNvSpPr>
            <a:spLocks noGrp="1"/>
          </p:cNvSpPr>
          <p:nvPr>
            <p:ph type="body" sz="quarter" idx="10" hasCustomPrompt="1"/>
          </p:nvPr>
        </p:nvSpPr>
        <p:spPr>
          <a:xfrm>
            <a:off x="3849197" y="5794001"/>
            <a:ext cx="4379976" cy="384048"/>
          </a:xfrm>
        </p:spPr>
        <p:txBody>
          <a:bodyPr anchor="ctr">
            <a:normAutofit/>
          </a:bodyPr>
          <a:lstStyle>
            <a:lvl1pPr marL="0" indent="0" algn="r">
              <a:buFontTx/>
              <a:buNone/>
              <a:defRPr sz="1350">
                <a:solidFill>
                  <a:schemeClr val="bg1"/>
                </a:solidFill>
              </a:defRPr>
            </a:lvl1pPr>
          </a:lstStyle>
          <a:p>
            <a:pPr lvl="0"/>
            <a:r>
              <a:rPr lang="en-US" dirty="0"/>
              <a:t>Date</a:t>
            </a:r>
          </a:p>
        </p:txBody>
      </p:sp>
    </p:spTree>
    <p:extLst>
      <p:ext uri="{BB962C8B-B14F-4D97-AF65-F5344CB8AC3E}">
        <p14:creationId xmlns:p14="http://schemas.microsoft.com/office/powerpoint/2010/main" val="133362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35F236A0-6BAA-F14F-83B4-6505308ED108}"/>
              </a:ext>
            </a:extLst>
          </p:cNvPr>
          <p:cNvSpPr>
            <a:spLocks noGrp="1"/>
          </p:cNvSpPr>
          <p:nvPr>
            <p:ph type="sldNum" sz="quarter" idx="4"/>
          </p:nvPr>
        </p:nvSpPr>
        <p:spPr>
          <a:xfrm>
            <a:off x="6686549" y="6356353"/>
            <a:ext cx="2066193" cy="365125"/>
          </a:xfrm>
          <a:prstGeom prst="rect">
            <a:avLst/>
          </a:prstGeom>
        </p:spPr>
        <p:txBody>
          <a:bodyPr vert="horz" lIns="91440" tIns="45720" rIns="91440" bIns="45720" rtlCol="0" anchor="ctr"/>
          <a:lstStyle>
            <a:lvl1pPr algn="r">
              <a:defRPr sz="675">
                <a:solidFill>
                  <a:schemeClr val="tx1">
                    <a:tint val="75000"/>
                  </a:schemeClr>
                </a:solidFill>
                <a:latin typeface="Arial" panose="020B0604020202020204" pitchFamily="34" charset="0"/>
                <a:cs typeface="Arial" panose="020B0604020202020204" pitchFamily="34" charset="0"/>
              </a:defRPr>
            </a:lvl1pPr>
          </a:lstStyle>
          <a:p>
            <a:fld id="{47F9C361-CCBE-B549-BF6B-884A05387539}" type="slidenum">
              <a:rPr lang="en-US" smtClean="0"/>
              <a:pPr/>
              <a:t>‹#›</a:t>
            </a:fld>
            <a:endParaRPr lang="en-US" dirty="0"/>
          </a:p>
        </p:txBody>
      </p:sp>
      <p:sp>
        <p:nvSpPr>
          <p:cNvPr id="8" name="Content Placeholder 6">
            <a:extLst>
              <a:ext uri="{FF2B5EF4-FFF2-40B4-BE49-F238E27FC236}">
                <a16:creationId xmlns:a16="http://schemas.microsoft.com/office/drawing/2014/main" id="{CBAD52B7-0256-404B-A932-58951648B090}"/>
              </a:ext>
            </a:extLst>
          </p:cNvPr>
          <p:cNvSpPr>
            <a:spLocks noGrp="1"/>
          </p:cNvSpPr>
          <p:nvPr>
            <p:ph sz="quarter" idx="10" hasCustomPrompt="1"/>
          </p:nvPr>
        </p:nvSpPr>
        <p:spPr>
          <a:xfrm>
            <a:off x="398487" y="4587365"/>
            <a:ext cx="8415313" cy="1666478"/>
          </a:xfrm>
        </p:spPr>
        <p:txBody>
          <a:bodyPr anchor="t">
            <a:normAutofit/>
          </a:bodyPr>
          <a:lstStyle>
            <a:lvl1pPr marL="257175" indent="-257175" algn="l">
              <a:buFont typeface="+mj-lt"/>
              <a:buAutoNum type="arabicPeriod"/>
              <a:defRPr sz="1350">
                <a:solidFill>
                  <a:srgbClr val="00B0F0"/>
                </a:solidFill>
                <a:latin typeface="Arial" panose="020B0604020202020204" pitchFamily="34" charset="0"/>
                <a:cs typeface="Arial" panose="020B060402020202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CDA15E8E-B8DE-044A-AA06-BC59D13674B8}"/>
              </a:ext>
            </a:extLst>
          </p:cNvPr>
          <p:cNvSpPr>
            <a:spLocks noGrp="1"/>
          </p:cNvSpPr>
          <p:nvPr>
            <p:ph type="body" sz="quarter" idx="11" hasCustomPrompt="1"/>
          </p:nvPr>
        </p:nvSpPr>
        <p:spPr>
          <a:xfrm>
            <a:off x="398486" y="3429002"/>
            <a:ext cx="8354256" cy="905933"/>
          </a:xfrm>
        </p:spPr>
        <p:txBody>
          <a:bodyPr anchor="b"/>
          <a:lstStyle>
            <a:lvl1pPr marL="0" indent="0">
              <a:buFontTx/>
              <a:buNone/>
              <a:defRPr b="1">
                <a:solidFill>
                  <a:srgbClr val="2F5597"/>
                </a:solidFill>
                <a:latin typeface="Arial" panose="020B0604020202020204" pitchFamily="34" charset="0"/>
                <a:cs typeface="Arial" panose="020B0604020202020204" pitchFamily="34" charset="0"/>
              </a:defRPr>
            </a:lvl1pPr>
            <a:lvl5pPr marL="1371600" indent="0" algn="l">
              <a:buFontTx/>
              <a:buNone/>
              <a:defRPr/>
            </a:lvl5pPr>
          </a:lstStyle>
          <a:p>
            <a:pPr lvl="0"/>
            <a:r>
              <a:rPr lang="en-US" dirty="0"/>
              <a:t>Title</a:t>
            </a:r>
          </a:p>
        </p:txBody>
      </p:sp>
      <p:sp>
        <p:nvSpPr>
          <p:cNvPr id="2" name="Rectangle 1">
            <a:extLst>
              <a:ext uri="{FF2B5EF4-FFF2-40B4-BE49-F238E27FC236}">
                <a16:creationId xmlns:a16="http://schemas.microsoft.com/office/drawing/2014/main" id="{6CC402D5-C814-DF4A-BF77-06244B92C689}"/>
              </a:ext>
            </a:extLst>
          </p:cNvPr>
          <p:cNvSpPr/>
          <p:nvPr userDrawn="1"/>
        </p:nvSpPr>
        <p:spPr>
          <a:xfrm>
            <a:off x="398486" y="4443152"/>
            <a:ext cx="8354256" cy="6400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0" name="Picture 9">
            <a:extLst>
              <a:ext uri="{FF2B5EF4-FFF2-40B4-BE49-F238E27FC236}">
                <a16:creationId xmlns:a16="http://schemas.microsoft.com/office/drawing/2014/main" id="{E64507CE-3BFD-2744-BB6D-1A30822E2475}"/>
              </a:ext>
            </a:extLst>
          </p:cNvPr>
          <p:cNvPicPr>
            <a:picLocks noChangeAspect="1"/>
          </p:cNvPicPr>
          <p:nvPr userDrawn="1"/>
        </p:nvPicPr>
        <p:blipFill>
          <a:blip r:embed="rId2"/>
          <a:stretch>
            <a:fillRect/>
          </a:stretch>
        </p:blipFill>
        <p:spPr>
          <a:xfrm>
            <a:off x="5985163" y="292155"/>
            <a:ext cx="2903450" cy="1419889"/>
          </a:xfrm>
          <a:prstGeom prst="rect">
            <a:avLst/>
          </a:prstGeom>
        </p:spPr>
      </p:pic>
    </p:spTree>
    <p:extLst>
      <p:ext uri="{BB962C8B-B14F-4D97-AF65-F5344CB8AC3E}">
        <p14:creationId xmlns:p14="http://schemas.microsoft.com/office/powerpoint/2010/main" val="837220889"/>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442068"/>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lide no blue sentence ">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377EB1-1285-6648-90ED-1B84FD1BD20A}"/>
              </a:ext>
            </a:extLst>
          </p:cNvPr>
          <p:cNvGraphicFramePr>
            <a:graphicFrameLocks noChangeAspect="1"/>
          </p:cNvGraphicFramePr>
          <p:nvPr>
            <p:custDataLst>
              <p:tags r:id="rId1"/>
            </p:custDataLst>
            <p:extLst>
              <p:ext uri="{D42A27DB-BD31-4B8C-83A1-F6EECF244321}">
                <p14:modId xmlns:p14="http://schemas.microsoft.com/office/powerpoint/2010/main" val="3979082154"/>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C2377EB1-1285-6648-90ED-1B84FD1BD20A}"/>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8" name="Title 6">
            <a:extLst>
              <a:ext uri="{FF2B5EF4-FFF2-40B4-BE49-F238E27FC236}">
                <a16:creationId xmlns:a16="http://schemas.microsoft.com/office/drawing/2014/main" id="{6E9E4A80-3BA3-124D-9B24-F7CF47D2D1E9}"/>
              </a:ext>
            </a:extLst>
          </p:cNvPr>
          <p:cNvSpPr>
            <a:spLocks noGrp="1"/>
          </p:cNvSpPr>
          <p:nvPr>
            <p:ph type="title"/>
          </p:nvPr>
        </p:nvSpPr>
        <p:spPr>
          <a:xfrm>
            <a:off x="361948" y="457202"/>
            <a:ext cx="8412480" cy="536553"/>
          </a:xfrm>
          <a:prstGeom prst="rect">
            <a:avLst/>
          </a:prstGeom>
        </p:spPr>
        <p:txBody>
          <a:bodyPr anchor="b"/>
          <a:lstStyle>
            <a:lvl1pPr>
              <a:defRPr/>
            </a:lvl1pPr>
          </a:lstStyle>
          <a:p>
            <a:r>
              <a:rPr lang="en-US" dirty="0"/>
              <a:t>Click to edit Master title style</a:t>
            </a:r>
          </a:p>
        </p:txBody>
      </p:sp>
      <p:sp>
        <p:nvSpPr>
          <p:cNvPr id="7" name="Text Placeholder 6">
            <a:extLst>
              <a:ext uri="{FF2B5EF4-FFF2-40B4-BE49-F238E27FC236}">
                <a16:creationId xmlns:a16="http://schemas.microsoft.com/office/drawing/2014/main" id="{E59D7253-F336-40C3-B8DB-BC4E7A515F0D}"/>
              </a:ext>
            </a:extLst>
          </p:cNvPr>
          <p:cNvSpPr>
            <a:spLocks noGrp="1"/>
          </p:cNvSpPr>
          <p:nvPr>
            <p:ph type="body" sz="quarter" idx="11"/>
          </p:nvPr>
        </p:nvSpPr>
        <p:spPr>
          <a:xfrm>
            <a:off x="373062" y="1100531"/>
            <a:ext cx="8408988" cy="4617720"/>
          </a:xfrm>
        </p:spPr>
        <p:txBody>
          <a:bodyPr/>
          <a:lstStyle>
            <a:lvl1pPr>
              <a:spcAft>
                <a:spcPts val="900"/>
              </a:spcAft>
              <a:defRPr sz="1050">
                <a:solidFill>
                  <a:schemeClr val="tx1"/>
                </a:solidFill>
              </a:defRPr>
            </a:lvl1pPr>
            <a:lvl2pPr>
              <a:spcAft>
                <a:spcPts val="900"/>
              </a:spcAft>
              <a:defRPr sz="1050"/>
            </a:lvl2pPr>
            <a:lvl3pPr>
              <a:spcAft>
                <a:spcPts val="900"/>
              </a:spcAft>
              <a:defRPr sz="1050"/>
            </a:lvl3pPr>
            <a:lvl4pPr>
              <a:spcAft>
                <a:spcPts val="900"/>
              </a:spcAft>
              <a:defRPr sz="1050"/>
            </a:lvl4pPr>
            <a:lvl5pPr>
              <a:spcAft>
                <a:spcPts val="900"/>
              </a:spcAft>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 Placeholder 3">
            <a:extLst>
              <a:ext uri="{FF2B5EF4-FFF2-40B4-BE49-F238E27FC236}">
                <a16:creationId xmlns:a16="http://schemas.microsoft.com/office/drawing/2014/main" id="{A73E8450-28A8-A6F0-3571-A948467527AD}"/>
              </a:ext>
            </a:extLst>
          </p:cNvPr>
          <p:cNvSpPr>
            <a:spLocks noGrp="1"/>
          </p:cNvSpPr>
          <p:nvPr>
            <p:ph type="body" sz="half" idx="2" hasCustomPrompt="1"/>
          </p:nvPr>
        </p:nvSpPr>
        <p:spPr>
          <a:xfrm>
            <a:off x="361949" y="6083302"/>
            <a:ext cx="7315200" cy="433570"/>
          </a:xfrm>
        </p:spPr>
        <p:txBody>
          <a:bodyPr anchor="b">
            <a:noAutofit/>
          </a:bodyPr>
          <a:lstStyle>
            <a:lvl1pPr marL="176213" indent="-176213">
              <a:spcAft>
                <a:spcPts val="0"/>
              </a:spcAft>
              <a:buClrTx/>
              <a:buSzPct val="100000"/>
              <a:buFont typeface="+mj-lt"/>
              <a:buAutoNum type="arabicPeriod"/>
              <a:tabLst/>
              <a:defRPr sz="675" b="0">
                <a:solidFill>
                  <a:schemeClr val="tx1"/>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add footnote; Footnotes should not have a period at the end, or in the middle of the footnote; To break up a footnote sentence use a semi-colon</a:t>
            </a:r>
          </a:p>
        </p:txBody>
      </p:sp>
    </p:spTree>
    <p:extLst>
      <p:ext uri="{BB962C8B-B14F-4D97-AF65-F5344CB8AC3E}">
        <p14:creationId xmlns:p14="http://schemas.microsoft.com/office/powerpoint/2010/main" val="320380586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vider_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A5C05A-5E4C-AB4C-8DF0-EC7C37E449CE}"/>
              </a:ext>
            </a:extLst>
          </p:cNvPr>
          <p:cNvGraphicFramePr>
            <a:graphicFrameLocks noChangeAspect="1"/>
          </p:cNvGraphicFramePr>
          <p:nvPr>
            <p:custDataLst>
              <p:tags r:id="rId1"/>
            </p:custDataLst>
            <p:extLst>
              <p:ext uri="{D42A27DB-BD31-4B8C-83A1-F6EECF244321}">
                <p14:modId xmlns:p14="http://schemas.microsoft.com/office/powerpoint/2010/main" val="3675266631"/>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F9A5C05A-5E4C-AB4C-8DF0-EC7C37E449CE}"/>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1D97C73-5661-D445-BE89-D5163DB91F77}"/>
              </a:ext>
            </a:extLst>
          </p:cNvPr>
          <p:cNvSpPr>
            <a:spLocks noGrp="1"/>
          </p:cNvSpPr>
          <p:nvPr>
            <p:ph type="title" hasCustomPrompt="1"/>
          </p:nvPr>
        </p:nvSpPr>
        <p:spPr>
          <a:xfrm>
            <a:off x="3456432" y="1506539"/>
            <a:ext cx="4579882" cy="2248736"/>
          </a:xfrm>
          <a:prstGeom prst="rect">
            <a:avLst/>
          </a:prstGeom>
        </p:spPr>
        <p:txBody>
          <a:bodyPr vert="horz" anchor="b" anchorCtr="0">
            <a:normAutofit/>
          </a:bodyPr>
          <a:lstStyle>
            <a:lvl1pPr>
              <a:lnSpc>
                <a:spcPct val="100000"/>
              </a:lnSpc>
              <a:defRPr sz="2813">
                <a:solidFill>
                  <a:schemeClr val="tx2"/>
                </a:solidFill>
              </a:defRPr>
            </a:lvl1pPr>
          </a:lstStyle>
          <a:p>
            <a:r>
              <a:rPr lang="en-US" dirty="0" err="1"/>
              <a:t>Clic</a:t>
            </a:r>
            <a:r>
              <a:rPr lang="en-US" dirty="0"/>
              <a:t> para </a:t>
            </a:r>
            <a:r>
              <a:rPr lang="en-US" dirty="0" err="1"/>
              <a:t>añadir</a:t>
            </a:r>
            <a:r>
              <a:rPr lang="en-US" dirty="0"/>
              <a:t> divisor</a:t>
            </a:r>
          </a:p>
        </p:txBody>
      </p:sp>
      <p:sp>
        <p:nvSpPr>
          <p:cNvPr id="6" name="Text Placeholder 5">
            <a:extLst>
              <a:ext uri="{FF2B5EF4-FFF2-40B4-BE49-F238E27FC236}">
                <a16:creationId xmlns:a16="http://schemas.microsoft.com/office/drawing/2014/main" id="{648A4DD2-39ED-4344-BCF5-DE1C375A8E28}"/>
              </a:ext>
            </a:extLst>
          </p:cNvPr>
          <p:cNvSpPr>
            <a:spLocks noGrp="1"/>
          </p:cNvSpPr>
          <p:nvPr>
            <p:ph type="body" sz="quarter" idx="10" hasCustomPrompt="1"/>
          </p:nvPr>
        </p:nvSpPr>
        <p:spPr>
          <a:xfrm>
            <a:off x="3456432" y="4094922"/>
            <a:ext cx="4579882" cy="1988378"/>
          </a:xfrm>
          <a:prstGeom prst="rect">
            <a:avLst/>
          </a:prstGeom>
        </p:spPr>
        <p:txBody>
          <a:bodyPr>
            <a:normAutofit/>
          </a:bodyPr>
          <a:lstStyle>
            <a:lvl1pPr marL="0" indent="0">
              <a:buFont typeface="Wingdings" pitchFamily="2" charset="2"/>
              <a:buNone/>
              <a:defRPr sz="1013" b="1">
                <a:solidFill>
                  <a:schemeClr val="bg2"/>
                </a:solidFill>
              </a:defRPr>
            </a:lvl1pPr>
            <a:lvl2pPr marL="128578" indent="0">
              <a:buNone/>
              <a:defRPr>
                <a:solidFill>
                  <a:schemeClr val="bg1"/>
                </a:solidFill>
              </a:defRPr>
            </a:lvl2pPr>
            <a:lvl3pPr marL="257156" indent="0">
              <a:buNone/>
              <a:defRPr>
                <a:solidFill>
                  <a:schemeClr val="bg1"/>
                </a:solidFill>
              </a:defRPr>
            </a:lvl3pPr>
            <a:lvl4pPr marL="402729" indent="0">
              <a:buNone/>
              <a:defRPr>
                <a:solidFill>
                  <a:schemeClr val="bg1"/>
                </a:solidFill>
              </a:defRPr>
            </a:lvl4pPr>
            <a:lvl5pPr marL="537567" indent="0">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err="1"/>
              <a:t>Subtítulo</a:t>
            </a:r>
            <a:r>
              <a:rPr lang="en-US" dirty="0"/>
              <a:t> </a:t>
            </a:r>
            <a:r>
              <a:rPr lang="en-US" dirty="0" err="1"/>
              <a:t>aquí</a:t>
            </a:r>
            <a:endParaRPr lang="en-US" dirty="0"/>
          </a:p>
        </p:txBody>
      </p:sp>
      <p:sp>
        <p:nvSpPr>
          <p:cNvPr id="9" name="Freeform 8">
            <a:extLst>
              <a:ext uri="{FF2B5EF4-FFF2-40B4-BE49-F238E27FC236}">
                <a16:creationId xmlns:a16="http://schemas.microsoft.com/office/drawing/2014/main" id="{7CCD93E8-DC2B-2D48-BE54-9F88E3064E58}"/>
              </a:ext>
            </a:extLst>
          </p:cNvPr>
          <p:cNvSpPr/>
          <p:nvPr/>
        </p:nvSpPr>
        <p:spPr>
          <a:xfrm>
            <a:off x="1" y="380"/>
            <a:ext cx="3929486" cy="6857619"/>
          </a:xfrm>
          <a:custGeom>
            <a:avLst/>
            <a:gdLst>
              <a:gd name="connsiteX0" fmla="*/ 1617403 w 5239314"/>
              <a:gd name="connsiteY0" fmla="*/ 6857619 h 6857619"/>
              <a:gd name="connsiteX1" fmla="*/ 0 w 5239314"/>
              <a:gd name="connsiteY1" fmla="*/ 6857619 h 6857619"/>
              <a:gd name="connsiteX2" fmla="*/ 0 w 5239314"/>
              <a:gd name="connsiteY2" fmla="*/ 0 h 6857619"/>
              <a:gd name="connsiteX3" fmla="*/ 5239314 w 5239314"/>
              <a:gd name="connsiteY3" fmla="*/ 0 h 6857619"/>
              <a:gd name="connsiteX4" fmla="*/ 1617403 w 5239314"/>
              <a:gd name="connsiteY4" fmla="*/ 6857619 h 6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314" h="6857619">
                <a:moveTo>
                  <a:pt x="1617403" y="6857619"/>
                </a:moveTo>
                <a:lnTo>
                  <a:pt x="0" y="6857619"/>
                </a:lnTo>
                <a:lnTo>
                  <a:pt x="0" y="0"/>
                </a:lnTo>
                <a:lnTo>
                  <a:pt x="5239314" y="0"/>
                </a:lnTo>
                <a:lnTo>
                  <a:pt x="1617403" y="6857619"/>
                </a:lnTo>
                <a:close/>
              </a:path>
            </a:pathLst>
          </a:custGeom>
          <a:solidFill>
            <a:srgbClr val="009BDA"/>
          </a:solidFill>
          <a:ln w="12677" cap="flat">
            <a:noFill/>
            <a:prstDash val="solid"/>
            <a:miter/>
          </a:ln>
        </p:spPr>
        <p:txBody>
          <a:bodyPr rtlCol="0" anchor="ctr"/>
          <a:lstStyle/>
          <a:p>
            <a:endParaRPr lang="en-US" sz="1013"/>
          </a:p>
        </p:txBody>
      </p:sp>
      <p:sp>
        <p:nvSpPr>
          <p:cNvPr id="10" name="Freeform 9">
            <a:extLst>
              <a:ext uri="{FF2B5EF4-FFF2-40B4-BE49-F238E27FC236}">
                <a16:creationId xmlns:a16="http://schemas.microsoft.com/office/drawing/2014/main" id="{2E0B399C-A9E8-AE40-91CB-2EE1E55E4660}"/>
              </a:ext>
            </a:extLst>
          </p:cNvPr>
          <p:cNvSpPr/>
          <p:nvPr/>
        </p:nvSpPr>
        <p:spPr>
          <a:xfrm>
            <a:off x="604053" y="0"/>
            <a:ext cx="3329236" cy="6858000"/>
          </a:xfrm>
          <a:custGeom>
            <a:avLst/>
            <a:gdLst>
              <a:gd name="connsiteX0" fmla="*/ 817070 w 4438981"/>
              <a:gd name="connsiteY0" fmla="*/ 6858000 h 6858000"/>
              <a:gd name="connsiteX1" fmla="*/ 0 w 4438981"/>
              <a:gd name="connsiteY1" fmla="*/ 6858000 h 6858000"/>
              <a:gd name="connsiteX2" fmla="*/ 3621912 w 4438981"/>
              <a:gd name="connsiteY2" fmla="*/ 0 h 6858000"/>
              <a:gd name="connsiteX3" fmla="*/ 4438981 w 4438981"/>
              <a:gd name="connsiteY3" fmla="*/ 0 h 6858000"/>
              <a:gd name="connsiteX4" fmla="*/ 817070 w 443898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981" h="6858000">
                <a:moveTo>
                  <a:pt x="817070" y="6858000"/>
                </a:moveTo>
                <a:lnTo>
                  <a:pt x="0" y="6858000"/>
                </a:lnTo>
                <a:lnTo>
                  <a:pt x="3621912" y="0"/>
                </a:lnTo>
                <a:lnTo>
                  <a:pt x="4438981" y="0"/>
                </a:lnTo>
                <a:lnTo>
                  <a:pt x="817070" y="6858000"/>
                </a:lnTo>
                <a:close/>
              </a:path>
            </a:pathLst>
          </a:custGeom>
          <a:gradFill>
            <a:gsLst>
              <a:gs pos="32000">
                <a:schemeClr val="tx2"/>
              </a:gs>
              <a:gs pos="100000">
                <a:schemeClr val="bg2"/>
              </a:gs>
            </a:gsLst>
            <a:lin ang="0" scaled="1"/>
          </a:gradFill>
          <a:ln w="12680" cap="flat">
            <a:noFill/>
            <a:prstDash val="solid"/>
            <a:miter/>
          </a:ln>
        </p:spPr>
        <p:txBody>
          <a:bodyPr rtlCol="0" anchor="ctr"/>
          <a:lstStyle/>
          <a:p>
            <a:pPr lvl="0"/>
            <a:endParaRPr lang="en-US" sz="1013"/>
          </a:p>
        </p:txBody>
      </p:sp>
    </p:spTree>
    <p:extLst>
      <p:ext uri="{BB962C8B-B14F-4D97-AF65-F5344CB8AC3E}">
        <p14:creationId xmlns:p14="http://schemas.microsoft.com/office/powerpoint/2010/main" val="3058719808"/>
      </p:ext>
    </p:extLst>
  </p:cSld>
  <p:clrMapOvr>
    <a:masterClrMapping/>
  </p:clrMapOvr>
  <p:transition/>
  <p:hf hdr="0" ftr="0" dt="0"/>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ivider_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A5C05A-5E4C-AB4C-8DF0-EC7C37E449CE}"/>
              </a:ext>
            </a:extLst>
          </p:cNvPr>
          <p:cNvGraphicFramePr>
            <a:graphicFrameLocks noChangeAspect="1"/>
          </p:cNvGraphicFramePr>
          <p:nvPr>
            <p:custDataLst>
              <p:tags r:id="rId1"/>
            </p:custDataLst>
            <p:extLst>
              <p:ext uri="{D42A27DB-BD31-4B8C-83A1-F6EECF244321}">
                <p14:modId xmlns:p14="http://schemas.microsoft.com/office/powerpoint/2010/main" val="608489467"/>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F9A5C05A-5E4C-AB4C-8DF0-EC7C37E449CE}"/>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1D97C73-5661-D445-BE89-D5163DB91F77}"/>
              </a:ext>
            </a:extLst>
          </p:cNvPr>
          <p:cNvSpPr>
            <a:spLocks noGrp="1"/>
          </p:cNvSpPr>
          <p:nvPr>
            <p:ph type="title" hasCustomPrompt="1"/>
          </p:nvPr>
        </p:nvSpPr>
        <p:spPr>
          <a:xfrm>
            <a:off x="3456432" y="1506539"/>
            <a:ext cx="4579882" cy="2248736"/>
          </a:xfrm>
          <a:prstGeom prst="rect">
            <a:avLst/>
          </a:prstGeom>
        </p:spPr>
        <p:txBody>
          <a:bodyPr vert="horz" anchor="b" anchorCtr="0">
            <a:normAutofit/>
          </a:bodyPr>
          <a:lstStyle>
            <a:lvl1pPr>
              <a:lnSpc>
                <a:spcPct val="100000"/>
              </a:lnSpc>
              <a:defRPr sz="2813">
                <a:solidFill>
                  <a:schemeClr val="tx2"/>
                </a:solidFill>
              </a:defRPr>
            </a:lvl1pPr>
          </a:lstStyle>
          <a:p>
            <a:r>
              <a:rPr lang="en-US" dirty="0" err="1"/>
              <a:t>Clic</a:t>
            </a:r>
            <a:r>
              <a:rPr lang="en-US" dirty="0"/>
              <a:t> para </a:t>
            </a:r>
            <a:r>
              <a:rPr lang="en-US" dirty="0" err="1"/>
              <a:t>añadir</a:t>
            </a:r>
            <a:r>
              <a:rPr lang="en-US" dirty="0"/>
              <a:t> divisor</a:t>
            </a:r>
          </a:p>
        </p:txBody>
      </p:sp>
      <p:sp>
        <p:nvSpPr>
          <p:cNvPr id="6" name="Text Placeholder 5">
            <a:extLst>
              <a:ext uri="{FF2B5EF4-FFF2-40B4-BE49-F238E27FC236}">
                <a16:creationId xmlns:a16="http://schemas.microsoft.com/office/drawing/2014/main" id="{648A4DD2-39ED-4344-BCF5-DE1C375A8E28}"/>
              </a:ext>
            </a:extLst>
          </p:cNvPr>
          <p:cNvSpPr>
            <a:spLocks noGrp="1"/>
          </p:cNvSpPr>
          <p:nvPr>
            <p:ph type="body" sz="quarter" idx="10" hasCustomPrompt="1"/>
          </p:nvPr>
        </p:nvSpPr>
        <p:spPr>
          <a:xfrm>
            <a:off x="3456432" y="4094922"/>
            <a:ext cx="4579882" cy="1988378"/>
          </a:xfrm>
          <a:prstGeom prst="rect">
            <a:avLst/>
          </a:prstGeom>
        </p:spPr>
        <p:txBody>
          <a:bodyPr>
            <a:normAutofit/>
          </a:bodyPr>
          <a:lstStyle>
            <a:lvl1pPr marL="0" indent="0">
              <a:buFont typeface="Wingdings" pitchFamily="2" charset="2"/>
              <a:buNone/>
              <a:defRPr sz="1013" b="1">
                <a:solidFill>
                  <a:schemeClr val="bg2"/>
                </a:solidFill>
              </a:defRPr>
            </a:lvl1pPr>
            <a:lvl2pPr marL="128578" indent="0">
              <a:buNone/>
              <a:defRPr>
                <a:solidFill>
                  <a:schemeClr val="bg1"/>
                </a:solidFill>
              </a:defRPr>
            </a:lvl2pPr>
            <a:lvl3pPr marL="257156" indent="0">
              <a:buNone/>
              <a:defRPr>
                <a:solidFill>
                  <a:schemeClr val="bg1"/>
                </a:solidFill>
              </a:defRPr>
            </a:lvl3pPr>
            <a:lvl4pPr marL="402729" indent="0">
              <a:buNone/>
              <a:defRPr>
                <a:solidFill>
                  <a:schemeClr val="bg1"/>
                </a:solidFill>
              </a:defRPr>
            </a:lvl4pPr>
            <a:lvl5pPr marL="537567" indent="0">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err="1"/>
              <a:t>Subtítulo</a:t>
            </a:r>
            <a:r>
              <a:rPr lang="en-US" dirty="0"/>
              <a:t> </a:t>
            </a:r>
            <a:r>
              <a:rPr lang="en-US" dirty="0" err="1"/>
              <a:t>aquí</a:t>
            </a:r>
            <a:endParaRPr lang="en-US" dirty="0"/>
          </a:p>
        </p:txBody>
      </p:sp>
      <p:sp>
        <p:nvSpPr>
          <p:cNvPr id="9" name="Freeform 8">
            <a:extLst>
              <a:ext uri="{FF2B5EF4-FFF2-40B4-BE49-F238E27FC236}">
                <a16:creationId xmlns:a16="http://schemas.microsoft.com/office/drawing/2014/main" id="{C71BE15A-99F7-524D-A72D-D6A70C75E83F}"/>
              </a:ext>
            </a:extLst>
          </p:cNvPr>
          <p:cNvSpPr/>
          <p:nvPr/>
        </p:nvSpPr>
        <p:spPr>
          <a:xfrm>
            <a:off x="1" y="380"/>
            <a:ext cx="3929487" cy="6857619"/>
          </a:xfrm>
          <a:custGeom>
            <a:avLst/>
            <a:gdLst>
              <a:gd name="connsiteX0" fmla="*/ 1617403 w 5239316"/>
              <a:gd name="connsiteY0" fmla="*/ 6857619 h 6857619"/>
              <a:gd name="connsiteX1" fmla="*/ 0 w 5239316"/>
              <a:gd name="connsiteY1" fmla="*/ 6857619 h 6857619"/>
              <a:gd name="connsiteX2" fmla="*/ 0 w 5239316"/>
              <a:gd name="connsiteY2" fmla="*/ 0 h 6857619"/>
              <a:gd name="connsiteX3" fmla="*/ 5239316 w 5239316"/>
              <a:gd name="connsiteY3" fmla="*/ 0 h 6857619"/>
              <a:gd name="connsiteX4" fmla="*/ 1617403 w 5239316"/>
              <a:gd name="connsiteY4" fmla="*/ 6857619 h 6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39316" h="6857619">
                <a:moveTo>
                  <a:pt x="1617403" y="6857619"/>
                </a:moveTo>
                <a:lnTo>
                  <a:pt x="0" y="6857619"/>
                </a:lnTo>
                <a:lnTo>
                  <a:pt x="0" y="0"/>
                </a:lnTo>
                <a:lnTo>
                  <a:pt x="5239316" y="0"/>
                </a:lnTo>
                <a:lnTo>
                  <a:pt x="1617403" y="6857619"/>
                </a:lnTo>
                <a:close/>
              </a:path>
            </a:pathLst>
          </a:custGeom>
          <a:solidFill>
            <a:srgbClr val="001C71"/>
          </a:solidFill>
          <a:ln w="12677" cap="flat">
            <a:noFill/>
            <a:prstDash val="solid"/>
            <a:miter/>
          </a:ln>
        </p:spPr>
        <p:txBody>
          <a:bodyPr rtlCol="0" anchor="ctr"/>
          <a:lstStyle/>
          <a:p>
            <a:endParaRPr lang="en-US" sz="1013"/>
          </a:p>
        </p:txBody>
      </p:sp>
      <p:sp>
        <p:nvSpPr>
          <p:cNvPr id="10" name="Freeform 9">
            <a:extLst>
              <a:ext uri="{FF2B5EF4-FFF2-40B4-BE49-F238E27FC236}">
                <a16:creationId xmlns:a16="http://schemas.microsoft.com/office/drawing/2014/main" id="{1115D263-1E12-794F-B6EB-C71032DDD11A}"/>
              </a:ext>
            </a:extLst>
          </p:cNvPr>
          <p:cNvSpPr/>
          <p:nvPr/>
        </p:nvSpPr>
        <p:spPr>
          <a:xfrm>
            <a:off x="604054" y="0"/>
            <a:ext cx="3329237" cy="6858000"/>
          </a:xfrm>
          <a:custGeom>
            <a:avLst/>
            <a:gdLst>
              <a:gd name="connsiteX0" fmla="*/ 817070 w 4438982"/>
              <a:gd name="connsiteY0" fmla="*/ 6858000 h 6858000"/>
              <a:gd name="connsiteX1" fmla="*/ 0 w 4438982"/>
              <a:gd name="connsiteY1" fmla="*/ 6858000 h 6858000"/>
              <a:gd name="connsiteX2" fmla="*/ 3621913 w 4438982"/>
              <a:gd name="connsiteY2" fmla="*/ 0 h 6858000"/>
              <a:gd name="connsiteX3" fmla="*/ 4438983 w 4438982"/>
              <a:gd name="connsiteY3" fmla="*/ 0 h 6858000"/>
              <a:gd name="connsiteX4" fmla="*/ 817070 w 4438982"/>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982" h="6858000">
                <a:moveTo>
                  <a:pt x="817070" y="6858000"/>
                </a:moveTo>
                <a:lnTo>
                  <a:pt x="0" y="6858000"/>
                </a:lnTo>
                <a:lnTo>
                  <a:pt x="3621913" y="0"/>
                </a:lnTo>
                <a:lnTo>
                  <a:pt x="4438983" y="0"/>
                </a:lnTo>
                <a:lnTo>
                  <a:pt x="817070" y="6858000"/>
                </a:lnTo>
                <a:close/>
              </a:path>
            </a:pathLst>
          </a:custGeom>
          <a:gradFill>
            <a:gsLst>
              <a:gs pos="0">
                <a:schemeClr val="tx2"/>
              </a:gs>
              <a:gs pos="72000">
                <a:schemeClr val="bg2"/>
              </a:gs>
            </a:gsLst>
            <a:lin ang="0" scaled="1"/>
          </a:gradFill>
          <a:ln w="12680" cap="flat">
            <a:noFill/>
            <a:prstDash val="solid"/>
            <a:miter/>
          </a:ln>
        </p:spPr>
        <p:txBody>
          <a:bodyPr rtlCol="0" anchor="ctr"/>
          <a:lstStyle/>
          <a:p>
            <a:pPr lvl="0"/>
            <a:endParaRPr lang="en-US" sz="1013"/>
          </a:p>
        </p:txBody>
      </p:sp>
    </p:spTree>
    <p:extLst>
      <p:ext uri="{BB962C8B-B14F-4D97-AF65-F5344CB8AC3E}">
        <p14:creationId xmlns:p14="http://schemas.microsoft.com/office/powerpoint/2010/main" val="2739808655"/>
      </p:ext>
    </p:extLst>
  </p:cSld>
  <p:clrMapOvr>
    <a:masterClrMapping/>
  </p:clrMapOvr>
  <p:transition/>
  <p:hf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divider_3">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9A5C05A-5E4C-AB4C-8DF0-EC7C37E449CE}"/>
              </a:ext>
            </a:extLst>
          </p:cNvPr>
          <p:cNvGraphicFramePr>
            <a:graphicFrameLocks noChangeAspect="1"/>
          </p:cNvGraphicFramePr>
          <p:nvPr>
            <p:custDataLst>
              <p:tags r:id="rId1"/>
            </p:custDataLst>
            <p:extLst>
              <p:ext uri="{D42A27DB-BD31-4B8C-83A1-F6EECF244321}">
                <p14:modId xmlns:p14="http://schemas.microsoft.com/office/powerpoint/2010/main" val="2805486669"/>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F9A5C05A-5E4C-AB4C-8DF0-EC7C37E449CE}"/>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A1D97C73-5661-D445-BE89-D5163DB91F77}"/>
              </a:ext>
            </a:extLst>
          </p:cNvPr>
          <p:cNvSpPr>
            <a:spLocks noGrp="1"/>
          </p:cNvSpPr>
          <p:nvPr>
            <p:ph type="title" hasCustomPrompt="1"/>
          </p:nvPr>
        </p:nvSpPr>
        <p:spPr>
          <a:xfrm>
            <a:off x="3453281" y="1506539"/>
            <a:ext cx="4579882" cy="2248736"/>
          </a:xfrm>
          <a:prstGeom prst="rect">
            <a:avLst/>
          </a:prstGeom>
        </p:spPr>
        <p:txBody>
          <a:bodyPr vert="horz" anchor="b" anchorCtr="0">
            <a:normAutofit/>
          </a:bodyPr>
          <a:lstStyle>
            <a:lvl1pPr>
              <a:lnSpc>
                <a:spcPct val="100000"/>
              </a:lnSpc>
              <a:defRPr sz="2813">
                <a:solidFill>
                  <a:schemeClr val="tx2"/>
                </a:solidFill>
              </a:defRPr>
            </a:lvl1pPr>
          </a:lstStyle>
          <a:p>
            <a:r>
              <a:rPr lang="en-US" dirty="0" err="1"/>
              <a:t>Clic</a:t>
            </a:r>
            <a:r>
              <a:rPr lang="en-US" dirty="0"/>
              <a:t> para </a:t>
            </a:r>
            <a:r>
              <a:rPr lang="en-US" dirty="0" err="1"/>
              <a:t>añadir</a:t>
            </a:r>
            <a:r>
              <a:rPr lang="en-US" dirty="0"/>
              <a:t> divisor</a:t>
            </a:r>
          </a:p>
        </p:txBody>
      </p:sp>
      <p:sp>
        <p:nvSpPr>
          <p:cNvPr id="6" name="Text Placeholder 5">
            <a:extLst>
              <a:ext uri="{FF2B5EF4-FFF2-40B4-BE49-F238E27FC236}">
                <a16:creationId xmlns:a16="http://schemas.microsoft.com/office/drawing/2014/main" id="{648A4DD2-39ED-4344-BCF5-DE1C375A8E28}"/>
              </a:ext>
            </a:extLst>
          </p:cNvPr>
          <p:cNvSpPr>
            <a:spLocks noGrp="1"/>
          </p:cNvSpPr>
          <p:nvPr>
            <p:ph type="body" sz="quarter" idx="10" hasCustomPrompt="1"/>
          </p:nvPr>
        </p:nvSpPr>
        <p:spPr>
          <a:xfrm>
            <a:off x="3453281" y="4094922"/>
            <a:ext cx="4579882" cy="1988378"/>
          </a:xfrm>
          <a:prstGeom prst="rect">
            <a:avLst/>
          </a:prstGeom>
        </p:spPr>
        <p:txBody>
          <a:bodyPr>
            <a:normAutofit/>
          </a:bodyPr>
          <a:lstStyle>
            <a:lvl1pPr marL="0" indent="0">
              <a:buFont typeface="Wingdings" pitchFamily="2" charset="2"/>
              <a:buNone/>
              <a:defRPr sz="1013" b="1">
                <a:solidFill>
                  <a:schemeClr val="bg2"/>
                </a:solidFill>
              </a:defRPr>
            </a:lvl1pPr>
            <a:lvl2pPr marL="128578" indent="0">
              <a:buNone/>
              <a:defRPr>
                <a:solidFill>
                  <a:schemeClr val="bg1"/>
                </a:solidFill>
              </a:defRPr>
            </a:lvl2pPr>
            <a:lvl3pPr marL="257156" indent="0">
              <a:buNone/>
              <a:defRPr>
                <a:solidFill>
                  <a:schemeClr val="bg1"/>
                </a:solidFill>
              </a:defRPr>
            </a:lvl3pPr>
            <a:lvl4pPr marL="402729" indent="0">
              <a:buNone/>
              <a:defRPr>
                <a:solidFill>
                  <a:schemeClr val="bg1"/>
                </a:solidFill>
              </a:defRPr>
            </a:lvl4pPr>
            <a:lvl5pPr marL="537567" indent="0">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err="1"/>
              <a:t>Subtítulo</a:t>
            </a:r>
            <a:r>
              <a:rPr lang="en-US" dirty="0"/>
              <a:t> </a:t>
            </a:r>
            <a:r>
              <a:rPr lang="en-US" dirty="0" err="1"/>
              <a:t>aquí</a:t>
            </a:r>
            <a:endParaRPr lang="en-US" dirty="0"/>
          </a:p>
        </p:txBody>
      </p:sp>
      <p:sp>
        <p:nvSpPr>
          <p:cNvPr id="17" name="Picture Placeholder 16">
            <a:extLst>
              <a:ext uri="{FF2B5EF4-FFF2-40B4-BE49-F238E27FC236}">
                <a16:creationId xmlns:a16="http://schemas.microsoft.com/office/drawing/2014/main" id="{33AB68B5-57E6-9D42-8719-48E45ED571AB}"/>
              </a:ext>
            </a:extLst>
          </p:cNvPr>
          <p:cNvSpPr>
            <a:spLocks noGrp="1"/>
          </p:cNvSpPr>
          <p:nvPr>
            <p:ph type="pic" sz="quarter" idx="13" hasCustomPrompt="1"/>
          </p:nvPr>
        </p:nvSpPr>
        <p:spPr>
          <a:xfrm>
            <a:off x="2" y="0"/>
            <a:ext cx="3938789" cy="6858000"/>
          </a:xfrm>
          <a:custGeom>
            <a:avLst/>
            <a:gdLst>
              <a:gd name="connsiteX0" fmla="*/ 0 w 5251719"/>
              <a:gd name="connsiteY0" fmla="*/ 0 h 6858000"/>
              <a:gd name="connsiteX1" fmla="*/ 5251719 w 5251719"/>
              <a:gd name="connsiteY1" fmla="*/ 0 h 6858000"/>
              <a:gd name="connsiteX2" fmla="*/ 1628775 w 5251719"/>
              <a:gd name="connsiteY2" fmla="*/ 6858000 h 6858000"/>
              <a:gd name="connsiteX3" fmla="*/ 0 w 525171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251719" h="6858000">
                <a:moveTo>
                  <a:pt x="0" y="0"/>
                </a:moveTo>
                <a:lnTo>
                  <a:pt x="5251719" y="0"/>
                </a:lnTo>
                <a:lnTo>
                  <a:pt x="1628775" y="6858000"/>
                </a:lnTo>
                <a:lnTo>
                  <a:pt x="0" y="6858000"/>
                </a:lnTo>
                <a:close/>
              </a:path>
            </a:pathLst>
          </a:custGeom>
          <a:solidFill>
            <a:schemeClr val="bg1">
              <a:lumMod val="95000"/>
            </a:schemeClr>
          </a:solidFill>
        </p:spPr>
        <p:txBody>
          <a:bodyPr vert="horz" wrap="square" lIns="0" tIns="0" rIns="0" bIns="0" rtlCol="0" anchor="t" anchorCtr="0">
            <a:noAutofit/>
          </a:bodyPr>
          <a:lstStyle>
            <a:lvl1pPr marL="160735" marR="0" indent="-160735" algn="l" defTabSz="257150" rtl="0" eaLnBrk="1" fontAlgn="auto" latinLnBrk="0" hangingPunct="1">
              <a:lnSpc>
                <a:spcPct val="100000"/>
              </a:lnSpc>
              <a:spcBef>
                <a:spcPts val="675"/>
              </a:spcBef>
              <a:spcAft>
                <a:spcPts val="0"/>
              </a:spcAft>
              <a:buClr>
                <a:schemeClr val="accent2"/>
              </a:buClr>
              <a:buSzPct val="120000"/>
              <a:buFontTx/>
              <a:buAutoNum type="arabicPeriod"/>
              <a:tabLst/>
              <a:defRPr lang="en-US" sz="675">
                <a:solidFill>
                  <a:srgbClr val="FF0000"/>
                </a:solidFill>
              </a:defRPr>
            </a:lvl1pPr>
          </a:lstStyle>
          <a:p>
            <a:pPr marL="0" marR="0" lvl="0" indent="0" algn="l" defTabSz="257150" rtl="0" eaLnBrk="1" fontAlgn="auto" latinLnBrk="0" hangingPunct="1">
              <a:lnSpc>
                <a:spcPct val="100000"/>
              </a:lnSpc>
              <a:spcBef>
                <a:spcPts val="675"/>
              </a:spcBef>
              <a:spcAft>
                <a:spcPts val="0"/>
              </a:spcAft>
              <a:buClr>
                <a:schemeClr val="accent2"/>
              </a:buClr>
              <a:buSzPct val="120000"/>
              <a:buFontTx/>
              <a:buNone/>
              <a:tabLst/>
              <a:defRPr/>
            </a:pPr>
            <a:r>
              <a:rPr lang="en-US" dirty="0"/>
              <a:t>To use this slide:</a:t>
            </a:r>
            <a:br>
              <a:rPr lang="en-US" dirty="0"/>
            </a:br>
            <a:r>
              <a:rPr lang="en-US" dirty="0"/>
              <a:t>1. Go to Slide master and send overlay to back. </a:t>
            </a:r>
            <a:br>
              <a:rPr lang="en-US" dirty="0"/>
            </a:br>
            <a:r>
              <a:rPr lang="en-US" dirty="0"/>
              <a:t>2. Close Slide master.</a:t>
            </a:r>
            <a:br>
              <a:rPr lang="en-US" dirty="0"/>
            </a:br>
            <a:r>
              <a:rPr lang="en-US" dirty="0"/>
              <a:t>3. Click on icon to insert picture. </a:t>
            </a:r>
            <a:br>
              <a:rPr lang="en-US" dirty="0"/>
            </a:br>
            <a:r>
              <a:rPr lang="en-US" dirty="0"/>
              <a:t>4. Go to Slide master and send picture placeholder to back.</a:t>
            </a:r>
            <a:br>
              <a:rPr lang="en-US" dirty="0"/>
            </a:br>
            <a:r>
              <a:rPr lang="en-US" dirty="0"/>
              <a:t>6. Close Slide master.</a:t>
            </a:r>
            <a:br>
              <a:rPr lang="en-US" dirty="0"/>
            </a:br>
            <a:br>
              <a:rPr lang="en-US" dirty="0"/>
            </a:br>
            <a:br>
              <a:rPr lang="en-US" dirty="0"/>
            </a:br>
            <a:br>
              <a:rPr lang="en-US" dirty="0"/>
            </a:br>
            <a:br>
              <a:rPr lang="en-US" dirty="0"/>
            </a:br>
            <a:br>
              <a:rPr lang="en-US" dirty="0"/>
            </a:br>
            <a:endParaRPr lang="en-US" dirty="0"/>
          </a:p>
          <a:p>
            <a:pPr marL="0" marR="0" lvl="0" indent="0" algn="l" defTabSz="257150" rtl="0" eaLnBrk="1" fontAlgn="auto" latinLnBrk="0" hangingPunct="1">
              <a:lnSpc>
                <a:spcPct val="100000"/>
              </a:lnSpc>
              <a:spcBef>
                <a:spcPts val="675"/>
              </a:spcBef>
              <a:spcAft>
                <a:spcPts val="0"/>
              </a:spcAft>
              <a:buClr>
                <a:schemeClr val="accent2"/>
              </a:buClr>
              <a:buSzPct val="120000"/>
              <a:buFontTx/>
              <a:buNone/>
              <a:tabLst/>
              <a:defRPr/>
            </a:pPr>
            <a:endParaRPr lang="en-US" dirty="0"/>
          </a:p>
          <a:p>
            <a:pPr marL="0" marR="0" lvl="0" indent="0" algn="l" defTabSz="257150" rtl="0" eaLnBrk="1" fontAlgn="auto" latinLnBrk="0" hangingPunct="1">
              <a:lnSpc>
                <a:spcPct val="100000"/>
              </a:lnSpc>
              <a:spcBef>
                <a:spcPts val="675"/>
              </a:spcBef>
              <a:spcAft>
                <a:spcPts val="0"/>
              </a:spcAft>
              <a:buClr>
                <a:schemeClr val="accent2"/>
              </a:buClr>
              <a:buSzPct val="120000"/>
              <a:buFontTx/>
              <a:buNone/>
              <a:tabLst/>
              <a:defRPr/>
            </a:pPr>
            <a:endParaRPr lang="en-US" dirty="0"/>
          </a:p>
          <a:p>
            <a:pPr marL="0" marR="0" lvl="0" indent="0" algn="l" defTabSz="257150" rtl="0" eaLnBrk="1" fontAlgn="auto" latinLnBrk="0" hangingPunct="1">
              <a:lnSpc>
                <a:spcPct val="100000"/>
              </a:lnSpc>
              <a:spcBef>
                <a:spcPts val="675"/>
              </a:spcBef>
              <a:spcAft>
                <a:spcPts val="0"/>
              </a:spcAft>
              <a:buClr>
                <a:schemeClr val="accent2"/>
              </a:buClr>
              <a:buSzPct val="120000"/>
              <a:buFontTx/>
              <a:buNone/>
              <a:tabLst/>
              <a:defRPr/>
            </a:pPr>
            <a:endParaRPr lang="en-US" dirty="0"/>
          </a:p>
          <a:p>
            <a:pPr lvl="0">
              <a:lnSpc>
                <a:spcPct val="100000"/>
              </a:lnSpc>
            </a:pPr>
            <a:endParaRPr lang="en-US" dirty="0"/>
          </a:p>
        </p:txBody>
      </p:sp>
      <p:sp>
        <p:nvSpPr>
          <p:cNvPr id="22" name="Text Placeholder 21">
            <a:extLst>
              <a:ext uri="{FF2B5EF4-FFF2-40B4-BE49-F238E27FC236}">
                <a16:creationId xmlns:a16="http://schemas.microsoft.com/office/drawing/2014/main" id="{7BF77CF3-11B7-C142-B812-0FBC9025429C}"/>
              </a:ext>
            </a:extLst>
          </p:cNvPr>
          <p:cNvSpPr>
            <a:spLocks noGrp="1"/>
          </p:cNvSpPr>
          <p:nvPr>
            <p:ph type="body" sz="quarter" idx="14" hasCustomPrompt="1"/>
          </p:nvPr>
        </p:nvSpPr>
        <p:spPr>
          <a:xfrm>
            <a:off x="624078" y="0"/>
            <a:ext cx="3316030" cy="6858000"/>
          </a:xfrm>
          <a:custGeom>
            <a:avLst/>
            <a:gdLst>
              <a:gd name="connsiteX0" fmla="*/ 3617360 w 4421373"/>
              <a:gd name="connsiteY0" fmla="*/ 0 h 6858000"/>
              <a:gd name="connsiteX1" fmla="*/ 4421373 w 4421373"/>
              <a:gd name="connsiteY1" fmla="*/ 0 h 6858000"/>
              <a:gd name="connsiteX2" fmla="*/ 804013 w 4421373"/>
              <a:gd name="connsiteY2" fmla="*/ 6858000 h 6858000"/>
              <a:gd name="connsiteX3" fmla="*/ 0 w 44213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421373" h="6858000">
                <a:moveTo>
                  <a:pt x="3617360" y="0"/>
                </a:moveTo>
                <a:lnTo>
                  <a:pt x="4421373" y="0"/>
                </a:lnTo>
                <a:lnTo>
                  <a:pt x="804013" y="6858000"/>
                </a:lnTo>
                <a:lnTo>
                  <a:pt x="0" y="6858000"/>
                </a:lnTo>
                <a:close/>
              </a:path>
            </a:pathLst>
          </a:custGeom>
          <a:gradFill>
            <a:gsLst>
              <a:gs pos="50000">
                <a:schemeClr val="bg2"/>
              </a:gs>
              <a:gs pos="100000">
                <a:schemeClr val="bg2">
                  <a:alpha val="35000"/>
                </a:schemeClr>
              </a:gs>
            </a:gsLst>
            <a:lin ang="0" scaled="1"/>
          </a:gradFill>
        </p:spPr>
        <p:txBody>
          <a:bodyPr vert="vert270" wrap="square" lIns="274320" tIns="0" rIns="0" bIns="0" rtlCol="0" anchor="t">
            <a:noAutofit/>
          </a:bodyPr>
          <a:lstStyle>
            <a:lvl1pPr>
              <a:defRPr lang="en-US" sz="450" dirty="0" smtClean="0">
                <a:solidFill>
                  <a:srgbClr val="99D7F0"/>
                </a:solidFill>
              </a:defRPr>
            </a:lvl1pPr>
          </a:lstStyle>
          <a:p>
            <a:pPr lvl="0"/>
            <a:r>
              <a:rPr lang="en-US" dirty="0"/>
              <a:t>OVERLAY</a:t>
            </a:r>
          </a:p>
        </p:txBody>
      </p:sp>
    </p:spTree>
    <p:extLst>
      <p:ext uri="{BB962C8B-B14F-4D97-AF65-F5344CB8AC3E}">
        <p14:creationId xmlns:p14="http://schemas.microsoft.com/office/powerpoint/2010/main" val="1485969346"/>
      </p:ext>
    </p:extLst>
  </p:cSld>
  <p:clrMapOvr>
    <a:masterClrMapping/>
  </p:clrMapOvr>
  <p:transition/>
  <p:hf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agenda">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6FE1437E-F5BA-D941-A988-D166FC833665}"/>
              </a:ext>
            </a:extLst>
          </p:cNvPr>
          <p:cNvGraphicFramePr>
            <a:graphicFrameLocks noChangeAspect="1"/>
          </p:cNvGraphicFramePr>
          <p:nvPr>
            <p:custDataLst>
              <p:tags r:id="rId1"/>
            </p:custDataLst>
            <p:extLst>
              <p:ext uri="{D42A27DB-BD31-4B8C-83A1-F6EECF244321}">
                <p14:modId xmlns:p14="http://schemas.microsoft.com/office/powerpoint/2010/main" val="4127763447"/>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6FE1437E-F5BA-D941-A988-D166FC833665}"/>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2" name="TextBox 1">
            <a:extLst>
              <a:ext uri="{FF2B5EF4-FFF2-40B4-BE49-F238E27FC236}">
                <a16:creationId xmlns:a16="http://schemas.microsoft.com/office/drawing/2014/main" id="{44CCDAC1-FF0C-6C45-9EFE-16B81E076C06}"/>
              </a:ext>
            </a:extLst>
          </p:cNvPr>
          <p:cNvSpPr txBox="1"/>
          <p:nvPr/>
        </p:nvSpPr>
        <p:spPr>
          <a:xfrm>
            <a:off x="8282972" y="24907"/>
            <a:ext cx="184731" cy="248209"/>
          </a:xfrm>
          <a:prstGeom prst="rect">
            <a:avLst/>
          </a:prstGeom>
          <a:noFill/>
        </p:spPr>
        <p:txBody>
          <a:bodyPr wrap="none" rtlCol="0">
            <a:spAutoFit/>
          </a:bodyPr>
          <a:lstStyle/>
          <a:p>
            <a:endParaRPr lang="en-US" sz="1013" dirty="0"/>
          </a:p>
        </p:txBody>
      </p:sp>
      <p:sp>
        <p:nvSpPr>
          <p:cNvPr id="8" name="Title 7">
            <a:extLst>
              <a:ext uri="{FF2B5EF4-FFF2-40B4-BE49-F238E27FC236}">
                <a16:creationId xmlns:a16="http://schemas.microsoft.com/office/drawing/2014/main" id="{F4F861AD-B738-204D-962D-1D7949B97398}"/>
              </a:ext>
            </a:extLst>
          </p:cNvPr>
          <p:cNvSpPr>
            <a:spLocks noGrp="1"/>
          </p:cNvSpPr>
          <p:nvPr>
            <p:ph type="title" hasCustomPrompt="1"/>
          </p:nvPr>
        </p:nvSpPr>
        <p:spPr>
          <a:xfrm>
            <a:off x="361951" y="250828"/>
            <a:ext cx="2440631" cy="3423913"/>
          </a:xfrm>
          <a:prstGeom prst="rect">
            <a:avLst/>
          </a:prstGeom>
        </p:spPr>
        <p:txBody>
          <a:bodyPr vert="horz" rIns="0" anchor="t"/>
          <a:lstStyle>
            <a:lvl1pPr>
              <a:defRPr/>
            </a:lvl1pPr>
          </a:lstStyle>
          <a:p>
            <a:r>
              <a:rPr lang="en-US" dirty="0" err="1"/>
              <a:t>Clic</a:t>
            </a:r>
            <a:r>
              <a:rPr lang="en-US" dirty="0"/>
              <a:t> para </a:t>
            </a:r>
            <a:r>
              <a:rPr lang="en-US" dirty="0" err="1"/>
              <a:t>añadir</a:t>
            </a:r>
            <a:r>
              <a:rPr lang="en-US" dirty="0"/>
              <a:t> toc / agenda</a:t>
            </a:r>
          </a:p>
        </p:txBody>
      </p:sp>
      <p:sp>
        <p:nvSpPr>
          <p:cNvPr id="9" name="Content Placeholder 8">
            <a:extLst>
              <a:ext uri="{FF2B5EF4-FFF2-40B4-BE49-F238E27FC236}">
                <a16:creationId xmlns:a16="http://schemas.microsoft.com/office/drawing/2014/main" id="{253D3EA5-6074-47D1-886B-4CFE1404AA4A}"/>
              </a:ext>
            </a:extLst>
          </p:cNvPr>
          <p:cNvSpPr>
            <a:spLocks noGrp="1"/>
          </p:cNvSpPr>
          <p:nvPr>
            <p:ph sz="quarter" idx="14"/>
          </p:nvPr>
        </p:nvSpPr>
        <p:spPr>
          <a:xfrm>
            <a:off x="3163492" y="250825"/>
            <a:ext cx="5525690" cy="5727700"/>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9">
            <a:extLst>
              <a:ext uri="{FF2B5EF4-FFF2-40B4-BE49-F238E27FC236}">
                <a16:creationId xmlns:a16="http://schemas.microsoft.com/office/drawing/2014/main" id="{16A16296-949D-4DB3-99E9-5BFC747696D7}"/>
              </a:ext>
            </a:extLst>
          </p:cNvPr>
          <p:cNvSpPr>
            <a:spLocks noGrp="1"/>
          </p:cNvSpPr>
          <p:nvPr>
            <p:ph type="ftr" sz="quarter" idx="15"/>
          </p:nvPr>
        </p:nvSpPr>
        <p:spPr/>
        <p:txBody>
          <a:bodyPr/>
          <a:lstStyle/>
          <a:p>
            <a:endParaRPr lang="en-US" dirty="0"/>
          </a:p>
        </p:txBody>
      </p:sp>
      <p:sp>
        <p:nvSpPr>
          <p:cNvPr id="11" name="Slide Number Placeholder 10">
            <a:extLst>
              <a:ext uri="{FF2B5EF4-FFF2-40B4-BE49-F238E27FC236}">
                <a16:creationId xmlns:a16="http://schemas.microsoft.com/office/drawing/2014/main" id="{BF3DDCF2-ABCA-4BF3-9765-CF3D589819A6}"/>
              </a:ext>
            </a:extLst>
          </p:cNvPr>
          <p:cNvSpPr>
            <a:spLocks noGrp="1"/>
          </p:cNvSpPr>
          <p:nvPr>
            <p:ph type="sldNum" sz="quarter" idx="16"/>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1605632352"/>
      </p:ext>
    </p:extLst>
  </p:cSld>
  <p:clrMapOvr>
    <a:masterClrMapping/>
  </p:clrMapOvr>
  <p:transition/>
  <p:hf hdr="0" ftr="0" dt="0"/>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_1col">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377EB1-1285-6648-90ED-1B84FD1BD20A}"/>
              </a:ext>
            </a:extLst>
          </p:cNvPr>
          <p:cNvGraphicFramePr>
            <a:graphicFrameLocks noChangeAspect="1"/>
          </p:cNvGraphicFramePr>
          <p:nvPr>
            <p:custDataLst>
              <p:tags r:id="rId1"/>
            </p:custDataLst>
            <p:extLst>
              <p:ext uri="{D42A27DB-BD31-4B8C-83A1-F6EECF244321}">
                <p14:modId xmlns:p14="http://schemas.microsoft.com/office/powerpoint/2010/main" val="1382293842"/>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C2377EB1-1285-6648-90ED-1B84FD1BD20A}"/>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8" name="Title Placeholder 3">
            <a:extLst>
              <a:ext uri="{FF2B5EF4-FFF2-40B4-BE49-F238E27FC236}">
                <a16:creationId xmlns:a16="http://schemas.microsoft.com/office/drawing/2014/main" id="{7D1FE246-A8E2-F94F-9529-1C9A6AEA5B3B}"/>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5486E0DA-68C8-4D78-BD7D-FACB9BAD3F4A}"/>
              </a:ext>
            </a:extLst>
          </p:cNvPr>
          <p:cNvSpPr>
            <a:spLocks noGrp="1"/>
          </p:cNvSpPr>
          <p:nvPr>
            <p:ph sz="quarter" idx="16" hasCustomPrompt="1"/>
          </p:nvPr>
        </p:nvSpPr>
        <p:spPr>
          <a:xfrm>
            <a:off x="361951" y="1181819"/>
            <a:ext cx="8237504" cy="5004772"/>
          </a:xfrm>
          <a:prstGeom prst="rect">
            <a:avLst/>
          </a:prstGeom>
        </p:spPr>
        <p:txBody>
          <a:bodyPr/>
          <a:lstStyle>
            <a:lvl2pPr marL="257175" indent="-128588">
              <a:defRPr/>
            </a:lvl2pPr>
          </a:lstStyle>
          <a:p>
            <a:pPr lvl="0"/>
            <a:r>
              <a:rPr lang="en-US" dirty="0"/>
              <a:t>Click to edit Master text styles</a:t>
            </a:r>
          </a:p>
          <a:p>
            <a:pPr lvl="1"/>
            <a:r>
              <a:rPr lang="en-US" dirty="0"/>
              <a:t>Segundo </a:t>
            </a:r>
            <a:r>
              <a:rPr lang="en-US" dirty="0" err="1"/>
              <a:t>nivel</a:t>
            </a:r>
            <a:endParaRPr lang="en-US" dirty="0"/>
          </a:p>
          <a:p>
            <a:pPr lvl="2"/>
            <a:r>
              <a:rPr lang="en-US" dirty="0" err="1"/>
              <a:t>Tercer</a:t>
            </a:r>
            <a:r>
              <a:rPr lang="en-US" dirty="0"/>
              <a:t> </a:t>
            </a:r>
            <a:r>
              <a:rPr lang="en-US" dirty="0" err="1"/>
              <a:t>nivel</a:t>
            </a:r>
            <a:endParaRPr lang="en-US" dirty="0"/>
          </a:p>
          <a:p>
            <a:pPr lvl="3"/>
            <a:r>
              <a:rPr lang="en-US" dirty="0"/>
              <a:t>Cuarto </a:t>
            </a:r>
            <a:r>
              <a:rPr lang="en-US" dirty="0" err="1"/>
              <a:t>nivel</a:t>
            </a:r>
            <a:endParaRPr lang="en-US" dirty="0"/>
          </a:p>
          <a:p>
            <a:pPr lvl="4"/>
            <a:r>
              <a:rPr lang="en-US" dirty="0"/>
              <a:t>Quinto </a:t>
            </a:r>
            <a:r>
              <a:rPr lang="en-US" dirty="0" err="1"/>
              <a:t>nivel</a:t>
            </a:r>
            <a:endParaRPr lang="en-US" dirty="0"/>
          </a:p>
        </p:txBody>
      </p:sp>
      <p:sp>
        <p:nvSpPr>
          <p:cNvPr id="6" name="Footer Placeholder 5">
            <a:extLst>
              <a:ext uri="{FF2B5EF4-FFF2-40B4-BE49-F238E27FC236}">
                <a16:creationId xmlns:a16="http://schemas.microsoft.com/office/drawing/2014/main" id="{7574E80A-265F-42A1-A8BD-2F59D41DF4DD}"/>
              </a:ext>
            </a:extLst>
          </p:cNvPr>
          <p:cNvSpPr>
            <a:spLocks noGrp="1"/>
          </p:cNvSpPr>
          <p:nvPr>
            <p:ph type="ftr" sz="quarter" idx="17"/>
          </p:nvPr>
        </p:nvSpPr>
        <p:spPr/>
        <p:txBody>
          <a:bodyPr/>
          <a:lstStyle/>
          <a:p>
            <a:endParaRPr lang="en-US" dirty="0"/>
          </a:p>
        </p:txBody>
      </p:sp>
      <p:sp>
        <p:nvSpPr>
          <p:cNvPr id="7" name="Slide Number Placeholder 6">
            <a:extLst>
              <a:ext uri="{FF2B5EF4-FFF2-40B4-BE49-F238E27FC236}">
                <a16:creationId xmlns:a16="http://schemas.microsoft.com/office/drawing/2014/main" id="{46351C49-ADF0-466B-85F4-700AC8250F44}"/>
              </a:ext>
            </a:extLst>
          </p:cNvPr>
          <p:cNvSpPr>
            <a:spLocks noGrp="1"/>
          </p:cNvSpPr>
          <p:nvPr>
            <p:ph type="sldNum" sz="quarter" idx="18"/>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1106360641"/>
      </p:ext>
    </p:extLst>
  </p:cSld>
  <p:clrMapOvr>
    <a:masterClrMapping/>
  </p:clrMapOvr>
  <p:transition/>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content_1col_kicker">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C2377EB1-1285-6648-90ED-1B84FD1BD20A}"/>
              </a:ext>
            </a:extLst>
          </p:cNvPr>
          <p:cNvGraphicFramePr>
            <a:graphicFrameLocks noChangeAspect="1"/>
          </p:cNvGraphicFramePr>
          <p:nvPr>
            <p:custDataLst>
              <p:tags r:id="rId1"/>
            </p:custDataLst>
            <p:extLst>
              <p:ext uri="{D42A27DB-BD31-4B8C-83A1-F6EECF244321}">
                <p14:modId xmlns:p14="http://schemas.microsoft.com/office/powerpoint/2010/main" val="2261112881"/>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C2377EB1-1285-6648-90ED-1B84FD1BD20A}"/>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8" name="Title Placeholder 3">
            <a:extLst>
              <a:ext uri="{FF2B5EF4-FFF2-40B4-BE49-F238E27FC236}">
                <a16:creationId xmlns:a16="http://schemas.microsoft.com/office/drawing/2014/main" id="{7D1FE246-A8E2-F94F-9529-1C9A6AEA5B3B}"/>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10" name="Text Placeholder 3">
            <a:extLst>
              <a:ext uri="{FF2B5EF4-FFF2-40B4-BE49-F238E27FC236}">
                <a16:creationId xmlns:a16="http://schemas.microsoft.com/office/drawing/2014/main" id="{C208AA04-99B7-2849-96B7-4BEA00359C14}"/>
              </a:ext>
            </a:extLst>
          </p:cNvPr>
          <p:cNvSpPr>
            <a:spLocks noGrp="1"/>
          </p:cNvSpPr>
          <p:nvPr>
            <p:ph type="body" sz="quarter" idx="13" hasCustomPrompt="1"/>
          </p:nvPr>
        </p:nvSpPr>
        <p:spPr>
          <a:xfrm>
            <a:off x="361950" y="5484690"/>
            <a:ext cx="8412478" cy="860695"/>
          </a:xfrm>
          <a:prstGeom prst="rect">
            <a:avLst/>
          </a:prstGeom>
        </p:spPr>
        <p:txBody>
          <a:bodyPr/>
          <a:lstStyle>
            <a:lvl1pPr marL="0" indent="0" algn="ctr">
              <a:spcBef>
                <a:spcPts val="0"/>
              </a:spcBef>
              <a:buFontTx/>
              <a:buNone/>
              <a:defRPr b="1" i="0">
                <a:solidFill>
                  <a:schemeClr val="accent2"/>
                </a:solidFill>
                <a:latin typeface="Arial" panose="020B0604020202020204" pitchFamily="34" charset="0"/>
                <a:cs typeface="Arial" panose="020B0604020202020204" pitchFamily="34" charset="0"/>
              </a:defRPr>
            </a:lvl1pPr>
          </a:lstStyle>
          <a:p>
            <a:pPr algn="ctr"/>
            <a:r>
              <a:rPr lang="es-ES" sz="900" dirty="0"/>
              <a:t>Ejemplo de texto de impulso que puede extenderse a dos líneas si es necesario</a:t>
            </a:r>
            <a:endParaRPr lang="en-US" sz="900" b="1" dirty="0">
              <a:solidFill>
                <a:schemeClr val="accent2"/>
              </a:solidFill>
              <a:cs typeface="Calibri Light" panose="020F0302020204030204" pitchFamily="34" charset="0"/>
            </a:endParaRPr>
          </a:p>
        </p:txBody>
      </p:sp>
      <p:sp>
        <p:nvSpPr>
          <p:cNvPr id="7" name="Content Placeholder 6">
            <a:extLst>
              <a:ext uri="{FF2B5EF4-FFF2-40B4-BE49-F238E27FC236}">
                <a16:creationId xmlns:a16="http://schemas.microsoft.com/office/drawing/2014/main" id="{5F09BC25-4F6B-4243-81B5-FEE398B09FAB}"/>
              </a:ext>
            </a:extLst>
          </p:cNvPr>
          <p:cNvSpPr>
            <a:spLocks noGrp="1"/>
          </p:cNvSpPr>
          <p:nvPr>
            <p:ph sz="quarter" idx="17"/>
          </p:nvPr>
        </p:nvSpPr>
        <p:spPr>
          <a:xfrm>
            <a:off x="361951" y="1181820"/>
            <a:ext cx="8412956" cy="4114800"/>
          </a:xfrm>
          <a:prstGeom prst="rect">
            <a:avLst/>
          </a:prstGeom>
        </p:spPr>
        <p:txBody>
          <a:bodyPr/>
          <a:lstStyle>
            <a:lvl2pPr marL="257175" indent="-125909">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3C7166B4-E617-4DEE-A099-5A9B3374ABAD}"/>
              </a:ext>
            </a:extLst>
          </p:cNvPr>
          <p:cNvSpPr>
            <a:spLocks noGrp="1"/>
          </p:cNvSpPr>
          <p:nvPr>
            <p:ph type="ftr" sz="quarter" idx="18"/>
          </p:nvPr>
        </p:nvSpPr>
        <p:spPr/>
        <p:txBody>
          <a:bodyPr/>
          <a:lstStyle/>
          <a:p>
            <a:endParaRPr lang="en-US" dirty="0"/>
          </a:p>
        </p:txBody>
      </p:sp>
      <p:sp>
        <p:nvSpPr>
          <p:cNvPr id="13" name="Slide Number Placeholder 12">
            <a:extLst>
              <a:ext uri="{FF2B5EF4-FFF2-40B4-BE49-F238E27FC236}">
                <a16:creationId xmlns:a16="http://schemas.microsoft.com/office/drawing/2014/main" id="{D6524DDC-4525-491E-A702-D2E9CA6DBA52}"/>
              </a:ext>
            </a:extLst>
          </p:cNvPr>
          <p:cNvSpPr>
            <a:spLocks noGrp="1"/>
          </p:cNvSpPr>
          <p:nvPr>
            <p:ph type="sldNum" sz="quarter" idx="19"/>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1423898364"/>
      </p:ext>
    </p:extLst>
  </p:cSld>
  <p:clrMapOvr>
    <a:masterClrMapping/>
  </p:clrMapOvr>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_header only">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59EBCF7-93E3-0040-BBFD-DE1EC25C6BAA}"/>
              </a:ext>
            </a:extLst>
          </p:cNvPr>
          <p:cNvGraphicFramePr>
            <a:graphicFrameLocks noChangeAspect="1"/>
          </p:cNvGraphicFramePr>
          <p:nvPr>
            <p:custDataLst>
              <p:tags r:id="rId1"/>
            </p:custDataLst>
            <p:extLst>
              <p:ext uri="{D42A27DB-BD31-4B8C-83A1-F6EECF244321}">
                <p14:modId xmlns:p14="http://schemas.microsoft.com/office/powerpoint/2010/main" val="3464961942"/>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F59EBCF7-93E3-0040-BBFD-DE1EC25C6BAA}"/>
                          </a:ext>
                        </a:extLst>
                      </p:cNvPr>
                      <p:cNvPicPr/>
                      <p:nvPr/>
                    </p:nvPicPr>
                    <p:blipFill>
                      <a:blip r:embed="rId4"/>
                      <a:stretch>
                        <a:fillRect/>
                      </a:stretch>
                    </p:blipFill>
                    <p:spPr>
                      <a:xfrm>
                        <a:off x="1589" y="1588"/>
                        <a:ext cx="1227" cy="1588"/>
                      </a:xfrm>
                      <a:prstGeom prst="rect">
                        <a:avLst/>
                      </a:prstGeom>
                    </p:spPr>
                  </p:pic>
                </p:oleObj>
              </mc:Fallback>
            </mc:AlternateContent>
          </a:graphicData>
        </a:graphic>
      </p:graphicFrame>
      <p:sp>
        <p:nvSpPr>
          <p:cNvPr id="6" name="Title Placeholder 3">
            <a:extLst>
              <a:ext uri="{FF2B5EF4-FFF2-40B4-BE49-F238E27FC236}">
                <a16:creationId xmlns:a16="http://schemas.microsoft.com/office/drawing/2014/main" id="{18A38DD3-32B1-0749-AF60-DAA0FE6546FE}"/>
              </a:ext>
            </a:extLst>
          </p:cNvPr>
          <p:cNvSpPr>
            <a:spLocks noGrp="1"/>
          </p:cNvSpPr>
          <p:nvPr>
            <p:ph type="title"/>
          </p:nvPr>
        </p:nvSpPr>
        <p:spPr>
          <a:xfrm>
            <a:off x="361950" y="457203"/>
            <a:ext cx="8412478"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8" name="Footer Placeholder 7">
            <a:extLst>
              <a:ext uri="{FF2B5EF4-FFF2-40B4-BE49-F238E27FC236}">
                <a16:creationId xmlns:a16="http://schemas.microsoft.com/office/drawing/2014/main" id="{BABC18F9-0179-47D8-BA04-BCAAEC1530BE}"/>
              </a:ext>
            </a:extLst>
          </p:cNvPr>
          <p:cNvSpPr>
            <a:spLocks noGrp="1"/>
          </p:cNvSpPr>
          <p:nvPr>
            <p:ph type="ftr" sz="quarter" idx="10"/>
          </p:nvPr>
        </p:nvSpPr>
        <p:spPr/>
        <p:txBody>
          <a:bodyPr/>
          <a:lstStyle/>
          <a:p>
            <a:endParaRPr lang="en-US" dirty="0"/>
          </a:p>
        </p:txBody>
      </p:sp>
      <p:sp>
        <p:nvSpPr>
          <p:cNvPr id="9" name="Slide Number Placeholder 8">
            <a:extLst>
              <a:ext uri="{FF2B5EF4-FFF2-40B4-BE49-F238E27FC236}">
                <a16:creationId xmlns:a16="http://schemas.microsoft.com/office/drawing/2014/main" id="{DFC2737A-8B8F-49F1-90F4-420E0AF3EC6F}"/>
              </a:ext>
            </a:extLst>
          </p:cNvPr>
          <p:cNvSpPr>
            <a:spLocks noGrp="1"/>
          </p:cNvSpPr>
          <p:nvPr>
            <p:ph type="sldNum" sz="quarter" idx="11"/>
          </p:nvPr>
        </p:nvSpPr>
        <p:spPr/>
        <p:txBody>
          <a:bodyPr/>
          <a:lstStyle/>
          <a:p>
            <a:fld id="{2421DC60-67F6-DC4A-A4C4-E6B0492E9064}" type="slidenum">
              <a:rPr lang="en-US" smtClean="0"/>
              <a:t>‹#›</a:t>
            </a:fld>
            <a:endParaRPr lang="en-US" dirty="0"/>
          </a:p>
        </p:txBody>
      </p:sp>
    </p:spTree>
    <p:extLst>
      <p:ext uri="{BB962C8B-B14F-4D97-AF65-F5344CB8AC3E}">
        <p14:creationId xmlns:p14="http://schemas.microsoft.com/office/powerpoint/2010/main" val="3911683242"/>
      </p:ext>
    </p:extLst>
  </p:cSld>
  <p:clrMapOvr>
    <a:masterClrMapping/>
  </p:clrMapOvr>
  <p:transition/>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ight Triangle 7">
            <a:extLst>
              <a:ext uri="{FF2B5EF4-FFF2-40B4-BE49-F238E27FC236}">
                <a16:creationId xmlns:a16="http://schemas.microsoft.com/office/drawing/2014/main" id="{5DB756DF-74FC-624D-A171-D9BE9D35151E}"/>
              </a:ext>
            </a:extLst>
          </p:cNvPr>
          <p:cNvSpPr/>
          <p:nvPr/>
        </p:nvSpPr>
        <p:spPr bwMode="auto">
          <a:xfrm rot="5400000">
            <a:off x="-537210" y="537210"/>
            <a:ext cx="1783080" cy="708660"/>
          </a:xfrm>
          <a:prstGeom prst="rtTriangle">
            <a:avLst/>
          </a:prstGeom>
          <a:gradFill>
            <a:gsLst>
              <a:gs pos="0">
                <a:srgbClr val="FAFDFD"/>
              </a:gs>
              <a:gs pos="90000">
                <a:srgbClr val="E4F1FA"/>
              </a:gs>
            </a:gsLst>
            <a:lin ang="5400000" scaled="1"/>
          </a:gradFill>
          <a:ln>
            <a:noFill/>
          </a:ln>
        </p:spPr>
        <p:txBody>
          <a:bodyPr wrap="none" lIns="46158" tIns="23079" rIns="46158" bIns="23079" rtlCol="0" anchor="ctr"/>
          <a:lstStyle/>
          <a:p>
            <a:pPr algn="ctr" defTabSz="514340"/>
            <a:endParaRPr lang="en-US" sz="788">
              <a:solidFill>
                <a:srgbClr val="FFFFFF"/>
              </a:solidFill>
              <a:cs typeface="Arial" panose="020B0604020202020204" pitchFamily="34" charset="0"/>
            </a:endParaRPr>
          </a:p>
        </p:txBody>
      </p:sp>
      <p:graphicFrame>
        <p:nvGraphicFramePr>
          <p:cNvPr id="7" name="Object 6" hidden="1">
            <a:extLst>
              <a:ext uri="{FF2B5EF4-FFF2-40B4-BE49-F238E27FC236}">
                <a16:creationId xmlns:a16="http://schemas.microsoft.com/office/drawing/2014/main" id="{18049AC0-7554-9E4A-B393-600D29FC20DC}"/>
              </a:ext>
            </a:extLst>
          </p:cNvPr>
          <p:cNvGraphicFramePr>
            <a:graphicFrameLocks noChangeAspect="1"/>
          </p:cNvGraphicFramePr>
          <p:nvPr>
            <p:custDataLst>
              <p:tags r:id="rId25"/>
            </p:custDataLst>
            <p:extLst>
              <p:ext uri="{D42A27DB-BD31-4B8C-83A1-F6EECF244321}">
                <p14:modId xmlns:p14="http://schemas.microsoft.com/office/powerpoint/2010/main" val="1346907428"/>
              </p:ext>
            </p:extLst>
          </p:nvPr>
        </p:nvGraphicFramePr>
        <p:xfrm>
          <a:off x="1589" y="1588"/>
          <a:ext cx="1227" cy="1588"/>
        </p:xfrm>
        <a:graphic>
          <a:graphicData uri="http://schemas.openxmlformats.org/presentationml/2006/ole">
            <mc:AlternateContent xmlns:mc="http://schemas.openxmlformats.org/markup-compatibility/2006">
              <mc:Choice xmlns:v="urn:schemas-microsoft-com:vml" Requires="v">
                <p:oleObj name="think-cell Slide" r:id="rId26" imgW="7772400" imgH="10058400" progId="TCLayout.ActiveDocument.1">
                  <p:embed/>
                </p:oleObj>
              </mc:Choice>
              <mc:Fallback>
                <p:oleObj name="think-cell Slide" r:id="rId26" imgW="7772400" imgH="10058400" progId="TCLayout.ActiveDocument.1">
                  <p:embed/>
                  <p:pic>
                    <p:nvPicPr>
                      <p:cNvPr id="7" name="Object 6" hidden="1">
                        <a:extLst>
                          <a:ext uri="{FF2B5EF4-FFF2-40B4-BE49-F238E27FC236}">
                            <a16:creationId xmlns:a16="http://schemas.microsoft.com/office/drawing/2014/main" id="{18049AC0-7554-9E4A-B393-600D29FC20DC}"/>
                          </a:ext>
                        </a:extLst>
                      </p:cNvPr>
                      <p:cNvPicPr/>
                      <p:nvPr/>
                    </p:nvPicPr>
                    <p:blipFill>
                      <a:blip r:embed="rId27"/>
                      <a:stretch>
                        <a:fillRect/>
                      </a:stretch>
                    </p:blipFill>
                    <p:spPr>
                      <a:xfrm>
                        <a:off x="1589" y="1588"/>
                        <a:ext cx="1227" cy="1588"/>
                      </a:xfrm>
                      <a:prstGeom prst="rect">
                        <a:avLst/>
                      </a:prstGeom>
                    </p:spPr>
                  </p:pic>
                </p:oleObj>
              </mc:Fallback>
            </mc:AlternateContent>
          </a:graphicData>
        </a:graphic>
      </p:graphicFrame>
      <p:sp>
        <p:nvSpPr>
          <p:cNvPr id="9" name="Title Placeholder 3">
            <a:extLst>
              <a:ext uri="{FF2B5EF4-FFF2-40B4-BE49-F238E27FC236}">
                <a16:creationId xmlns:a16="http://schemas.microsoft.com/office/drawing/2014/main" id="{6B02B9A5-D473-514E-9896-CA6DFC64842D}"/>
              </a:ext>
            </a:extLst>
          </p:cNvPr>
          <p:cNvSpPr>
            <a:spLocks noGrp="1"/>
          </p:cNvSpPr>
          <p:nvPr>
            <p:ph type="title"/>
          </p:nvPr>
        </p:nvSpPr>
        <p:spPr>
          <a:xfrm>
            <a:off x="361951" y="457203"/>
            <a:ext cx="5730717" cy="536553"/>
          </a:xfrm>
          <a:prstGeom prst="rect">
            <a:avLst/>
          </a:prstGeom>
        </p:spPr>
        <p:txBody>
          <a:bodyPr vert="horz" lIns="0" tIns="0" rIns="0" bIns="0" rtlCol="0" anchor="b" anchorCtr="0">
            <a:noAutofit/>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75163C91-CB83-4668-B448-C60379628F82}"/>
              </a:ext>
            </a:extLst>
          </p:cNvPr>
          <p:cNvSpPr>
            <a:spLocks noGrp="1"/>
          </p:cNvSpPr>
          <p:nvPr>
            <p:ph type="ftr" sz="quarter" idx="3"/>
          </p:nvPr>
        </p:nvSpPr>
        <p:spPr>
          <a:xfrm>
            <a:off x="361950" y="6547093"/>
            <a:ext cx="3086100" cy="178798"/>
          </a:xfrm>
          <a:prstGeom prst="rect">
            <a:avLst/>
          </a:prstGeom>
        </p:spPr>
        <p:txBody>
          <a:bodyPr vert="horz" wrap="none" lIns="0" tIns="0" rIns="0" bIns="0" rtlCol="0" anchor="ctr">
            <a:noAutofit/>
          </a:bodyPr>
          <a:lstStyle>
            <a:lvl1pPr algn="l">
              <a:defRPr lang="en-US" sz="506" smtClean="0"/>
            </a:lvl1pPr>
          </a:lstStyle>
          <a:p>
            <a:endParaRPr lang="en-US" dirty="0"/>
          </a:p>
        </p:txBody>
      </p:sp>
      <p:sp>
        <p:nvSpPr>
          <p:cNvPr id="5" name="Slide Number Placeholder 4">
            <a:extLst>
              <a:ext uri="{FF2B5EF4-FFF2-40B4-BE49-F238E27FC236}">
                <a16:creationId xmlns:a16="http://schemas.microsoft.com/office/drawing/2014/main" id="{9C71A777-C433-4B09-8695-FD14A6A8F38C}"/>
              </a:ext>
            </a:extLst>
          </p:cNvPr>
          <p:cNvSpPr>
            <a:spLocks noGrp="1"/>
          </p:cNvSpPr>
          <p:nvPr>
            <p:ph type="sldNum" sz="quarter" idx="4"/>
          </p:nvPr>
        </p:nvSpPr>
        <p:spPr>
          <a:xfrm>
            <a:off x="4223313" y="6543011"/>
            <a:ext cx="617220" cy="182880"/>
          </a:xfrm>
          <a:prstGeom prst="rect">
            <a:avLst/>
          </a:prstGeom>
        </p:spPr>
        <p:txBody>
          <a:bodyPr vert="horz" wrap="none" lIns="0" tIns="0" rIns="0" bIns="0" rtlCol="0" anchor="ctr">
            <a:noAutofit/>
          </a:bodyPr>
          <a:lstStyle>
            <a:lvl1pPr algn="ctr">
              <a:defRPr sz="506">
                <a:solidFill>
                  <a:schemeClr val="tx1"/>
                </a:solidFill>
              </a:defRPr>
            </a:lvl1pPr>
          </a:lstStyle>
          <a:p>
            <a:fld id="{2421DC60-67F6-DC4A-A4C4-E6B0492E9064}" type="slidenum">
              <a:rPr lang="en-US" smtClean="0"/>
              <a:t>‹#›</a:t>
            </a:fld>
            <a:endParaRPr lang="en-US" dirty="0"/>
          </a:p>
        </p:txBody>
      </p:sp>
      <p:sp>
        <p:nvSpPr>
          <p:cNvPr id="3" name="Text Placeholder 2">
            <a:extLst>
              <a:ext uri="{FF2B5EF4-FFF2-40B4-BE49-F238E27FC236}">
                <a16:creationId xmlns:a16="http://schemas.microsoft.com/office/drawing/2014/main" id="{C81E5004-3307-4A96-8AB7-A960A001E775}"/>
              </a:ext>
            </a:extLst>
          </p:cNvPr>
          <p:cNvSpPr>
            <a:spLocks noGrp="1"/>
          </p:cNvSpPr>
          <p:nvPr>
            <p:ph type="body" idx="1"/>
          </p:nvPr>
        </p:nvSpPr>
        <p:spPr>
          <a:xfrm>
            <a:off x="361950" y="1190448"/>
            <a:ext cx="8339946" cy="4882551"/>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a:extLst>
              <a:ext uri="{FF2B5EF4-FFF2-40B4-BE49-F238E27FC236}">
                <a16:creationId xmlns:a16="http://schemas.microsoft.com/office/drawing/2014/main" id="{37BABB51-04B0-484C-91B6-9F00F57F5035}"/>
              </a:ext>
            </a:extLst>
          </p:cNvPr>
          <p:cNvPicPr>
            <a:picLocks noChangeAspect="1"/>
          </p:cNvPicPr>
          <p:nvPr/>
        </p:nvPicPr>
        <p:blipFill>
          <a:blip r:embed="rId28"/>
          <a:stretch>
            <a:fillRect/>
          </a:stretch>
        </p:blipFill>
        <p:spPr>
          <a:xfrm>
            <a:off x="7755147" y="6350637"/>
            <a:ext cx="943327" cy="252545"/>
          </a:xfrm>
          <a:prstGeom prst="rect">
            <a:avLst/>
          </a:prstGeom>
        </p:spPr>
      </p:pic>
    </p:spTree>
    <p:extLst>
      <p:ext uri="{BB962C8B-B14F-4D97-AF65-F5344CB8AC3E}">
        <p14:creationId xmlns:p14="http://schemas.microsoft.com/office/powerpoint/2010/main" val="9016222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66" r:id="rId21"/>
    <p:sldLayoutId id="2147483664" r:id="rId22"/>
    <p:sldLayoutId id="2147483689" r:id="rId23"/>
  </p:sldLayoutIdLst>
  <p:transition/>
  <p:hf hdr="0" ftr="0" dt="0"/>
  <p:txStyles>
    <p:titleStyle>
      <a:lvl1pPr algn="l" defTabSz="257150" rtl="0" eaLnBrk="1" latinLnBrk="0" hangingPunct="1">
        <a:lnSpc>
          <a:spcPct val="100000"/>
        </a:lnSpc>
        <a:spcBef>
          <a:spcPct val="0"/>
        </a:spcBef>
        <a:buNone/>
        <a:defRPr sz="1688" b="0" i="0" kern="1200" cap="all" baseline="0">
          <a:solidFill>
            <a:schemeClr val="tx2"/>
          </a:solidFill>
          <a:latin typeface="+mj-lt"/>
          <a:ea typeface="+mj-ea"/>
          <a:cs typeface="Calibri Light"/>
        </a:defRPr>
      </a:lvl1pPr>
    </p:titleStyle>
    <p:bodyStyle>
      <a:lvl1pPr marL="128588" indent="-130373" algn="l" defTabSz="257150" rtl="0" eaLnBrk="1" latinLnBrk="0" hangingPunct="1">
        <a:lnSpc>
          <a:spcPct val="100000"/>
        </a:lnSpc>
        <a:spcBef>
          <a:spcPts val="675"/>
        </a:spcBef>
        <a:spcAft>
          <a:spcPts val="0"/>
        </a:spcAft>
        <a:buClr>
          <a:schemeClr val="accent2"/>
        </a:buClr>
        <a:buSzPct val="120000"/>
        <a:buFont typeface="Arial" panose="020B0604020202020204" pitchFamily="34" charset="0"/>
        <a:buChar char="•"/>
        <a:tabLst/>
        <a:defRPr lang="en-US" sz="1013" b="0" i="0" kern="1200" dirty="0" smtClean="0">
          <a:solidFill>
            <a:schemeClr val="tx1"/>
          </a:solidFill>
          <a:latin typeface="+mn-lt"/>
          <a:ea typeface="+mn-ea"/>
          <a:cs typeface="+mn-cs"/>
        </a:defRPr>
      </a:lvl1pPr>
      <a:lvl2pPr marL="257175" indent="-125909" algn="l" defTabSz="257150" rtl="0" eaLnBrk="1" latinLnBrk="0" hangingPunct="1">
        <a:lnSpc>
          <a:spcPct val="100000"/>
        </a:lnSpc>
        <a:spcBef>
          <a:spcPts val="338"/>
        </a:spcBef>
        <a:spcAft>
          <a:spcPts val="0"/>
        </a:spcAft>
        <a:buClr>
          <a:schemeClr val="accent2"/>
        </a:buClr>
        <a:buSzPct val="120000"/>
        <a:buFont typeface="Arial" panose="020B0604020202020204" pitchFamily="34" charset="0"/>
        <a:buChar char="−"/>
        <a:tabLst/>
        <a:defRPr sz="1013" b="0" i="0" kern="1200">
          <a:solidFill>
            <a:schemeClr val="tx1"/>
          </a:solidFill>
          <a:latin typeface="+mn-lt"/>
          <a:ea typeface="+mn-ea"/>
          <a:cs typeface="Calibri Light"/>
        </a:defRPr>
      </a:lvl2pPr>
      <a:lvl3pPr marL="385763" indent="-128588" algn="l" defTabSz="257150" rtl="0" eaLnBrk="1" latinLnBrk="0" hangingPunct="1">
        <a:lnSpc>
          <a:spcPct val="100000"/>
        </a:lnSpc>
        <a:spcBef>
          <a:spcPts val="338"/>
        </a:spcBef>
        <a:spcAft>
          <a:spcPts val="0"/>
        </a:spcAft>
        <a:buClr>
          <a:schemeClr val="bg2"/>
        </a:buClr>
        <a:buSzPct val="100000"/>
        <a:buFont typeface="Arial" panose="020B0604020202020204" pitchFamily="34" charset="0"/>
        <a:buChar char="•"/>
        <a:tabLst/>
        <a:defRPr lang="en-US" sz="1013" b="0" i="0" kern="1200" dirty="0" smtClean="0">
          <a:solidFill>
            <a:schemeClr val="tx1"/>
          </a:solidFill>
          <a:latin typeface="+mn-lt"/>
          <a:ea typeface="+mn-ea"/>
          <a:cs typeface="+mn-cs"/>
        </a:defRPr>
      </a:lvl3pPr>
      <a:lvl4pPr marL="514350" indent="-128588" algn="l" defTabSz="280367" rtl="0" eaLnBrk="1" latinLnBrk="0" hangingPunct="1">
        <a:lnSpc>
          <a:spcPct val="100000"/>
        </a:lnSpc>
        <a:spcBef>
          <a:spcPts val="338"/>
        </a:spcBef>
        <a:spcAft>
          <a:spcPts val="0"/>
        </a:spcAft>
        <a:buClr>
          <a:schemeClr val="bg2"/>
        </a:buClr>
        <a:buSzPct val="100000"/>
        <a:buFont typeface="Arial" panose="020B0604020202020204" pitchFamily="34" charset="0"/>
        <a:buChar char="−"/>
        <a:tabLst/>
        <a:defRPr lang="en-US" sz="1013" b="0" i="0" kern="1200" dirty="0" smtClean="0">
          <a:solidFill>
            <a:schemeClr val="tx1"/>
          </a:solidFill>
          <a:latin typeface="+mn-lt"/>
          <a:ea typeface="+mn-ea"/>
          <a:cs typeface="+mn-cs"/>
        </a:defRPr>
      </a:lvl4pPr>
      <a:lvl5pPr marL="642938" indent="-128588" algn="l" defTabSz="257150" rtl="0" eaLnBrk="1" latinLnBrk="0" hangingPunct="1">
        <a:lnSpc>
          <a:spcPct val="100000"/>
        </a:lnSpc>
        <a:spcBef>
          <a:spcPts val="338"/>
        </a:spcBef>
        <a:spcAft>
          <a:spcPts val="0"/>
        </a:spcAft>
        <a:buClr>
          <a:schemeClr val="bg2"/>
        </a:buClr>
        <a:buSzPct val="100000"/>
        <a:buFont typeface="Arial" panose="020B0604020202020204" pitchFamily="34" charset="0"/>
        <a:buChar char="•"/>
        <a:tabLst/>
        <a:defRPr lang="en-US" sz="1013" b="0" i="0" kern="1200" dirty="0" smtClean="0">
          <a:solidFill>
            <a:schemeClr val="tx1"/>
          </a:solidFill>
          <a:latin typeface="+mn-lt"/>
          <a:ea typeface="+mn-ea"/>
          <a:cs typeface="+mn-cs"/>
        </a:defRPr>
      </a:lvl5pPr>
      <a:lvl6pPr marL="642938" indent="-128588" algn="l" defTabSz="257150" rtl="0" eaLnBrk="1" latinLnBrk="0" hangingPunct="1">
        <a:lnSpc>
          <a:spcPct val="100000"/>
        </a:lnSpc>
        <a:spcBef>
          <a:spcPts val="338"/>
        </a:spcBef>
        <a:spcAft>
          <a:spcPts val="0"/>
        </a:spcAft>
        <a:buClr>
          <a:schemeClr val="bg2"/>
        </a:buClr>
        <a:buFont typeface="Arial" panose="020B0604020202020204" pitchFamily="34" charset="0"/>
        <a:buChar char="•"/>
        <a:defRPr lang="en-US" sz="1013" b="0" kern="1200" dirty="0" smtClean="0">
          <a:solidFill>
            <a:schemeClr val="tx1"/>
          </a:solidFill>
          <a:latin typeface="+mn-lt"/>
          <a:ea typeface="+mn-ea"/>
          <a:cs typeface="+mn-cs"/>
        </a:defRPr>
      </a:lvl6pPr>
      <a:lvl7pPr marL="385735" indent="-128576" algn="l" defTabSz="257150" rtl="0" eaLnBrk="1" latinLnBrk="0" hangingPunct="1">
        <a:spcBef>
          <a:spcPts val="0"/>
        </a:spcBef>
        <a:buFont typeface="Wingdings" pitchFamily="2" charset="2"/>
        <a:buChar char="§"/>
        <a:defRPr sz="1013" kern="1200">
          <a:solidFill>
            <a:schemeClr val="accent2"/>
          </a:solidFill>
          <a:latin typeface="+mn-lt"/>
          <a:ea typeface="+mn-ea"/>
          <a:cs typeface="+mn-cs"/>
        </a:defRPr>
      </a:lvl7pPr>
      <a:lvl8pPr marL="385735" indent="-128576" algn="l" defTabSz="257150" rtl="0" eaLnBrk="1" latinLnBrk="0" hangingPunct="1">
        <a:spcBef>
          <a:spcPts val="0"/>
        </a:spcBef>
        <a:buFont typeface="Wingdings" pitchFamily="2" charset="2"/>
        <a:buChar char="§"/>
        <a:defRPr sz="1013" kern="1200">
          <a:solidFill>
            <a:schemeClr val="accent2"/>
          </a:solidFill>
          <a:latin typeface="+mn-lt"/>
          <a:ea typeface="+mn-ea"/>
          <a:cs typeface="+mn-cs"/>
        </a:defRPr>
      </a:lvl8pPr>
      <a:lvl9pPr marL="385735" indent="-128576" algn="l" defTabSz="257150" rtl="0" eaLnBrk="1" latinLnBrk="0" hangingPunct="1">
        <a:spcBef>
          <a:spcPts val="0"/>
        </a:spcBef>
        <a:buFont typeface="Wingdings" pitchFamily="2" charset="2"/>
        <a:buChar char="§"/>
        <a:defRPr sz="1013" kern="1200">
          <a:solidFill>
            <a:schemeClr val="accent2"/>
          </a:solidFill>
          <a:latin typeface="+mn-lt"/>
          <a:ea typeface="+mn-ea"/>
          <a:cs typeface="+mn-cs"/>
        </a:defRPr>
      </a:lvl9pPr>
    </p:bodyStyle>
    <p:otherStyle>
      <a:defPPr>
        <a:defRPr lang="en-US"/>
      </a:defPPr>
      <a:lvl1pPr marL="0" algn="l" defTabSz="257150" rtl="0" eaLnBrk="1" latinLnBrk="0" hangingPunct="1">
        <a:defRPr sz="1013" kern="1200">
          <a:solidFill>
            <a:schemeClr val="tx1"/>
          </a:solidFill>
          <a:latin typeface="+mn-lt"/>
          <a:ea typeface="+mn-ea"/>
          <a:cs typeface="+mn-cs"/>
        </a:defRPr>
      </a:lvl1pPr>
      <a:lvl2pPr marL="257150" algn="l" defTabSz="257150" rtl="0" eaLnBrk="1" latinLnBrk="0" hangingPunct="1">
        <a:defRPr sz="1013" kern="1200">
          <a:solidFill>
            <a:schemeClr val="tx1"/>
          </a:solidFill>
          <a:latin typeface="+mn-lt"/>
          <a:ea typeface="+mn-ea"/>
          <a:cs typeface="+mn-cs"/>
        </a:defRPr>
      </a:lvl2pPr>
      <a:lvl3pPr marL="514302" algn="l" defTabSz="257150" rtl="0" eaLnBrk="1" latinLnBrk="0" hangingPunct="1">
        <a:defRPr sz="1013" kern="1200">
          <a:solidFill>
            <a:schemeClr val="tx1"/>
          </a:solidFill>
          <a:latin typeface="+mn-lt"/>
          <a:ea typeface="+mn-ea"/>
          <a:cs typeface="+mn-cs"/>
        </a:defRPr>
      </a:lvl3pPr>
      <a:lvl4pPr marL="771452" algn="l" defTabSz="257150" rtl="0" eaLnBrk="1" latinLnBrk="0" hangingPunct="1">
        <a:defRPr sz="1013" kern="1200">
          <a:solidFill>
            <a:schemeClr val="tx1"/>
          </a:solidFill>
          <a:latin typeface="+mn-lt"/>
          <a:ea typeface="+mn-ea"/>
          <a:cs typeface="+mn-cs"/>
        </a:defRPr>
      </a:lvl4pPr>
      <a:lvl5pPr marL="1028603" algn="l" defTabSz="257150" rtl="0" eaLnBrk="1" latinLnBrk="0" hangingPunct="1">
        <a:defRPr sz="1013" kern="1200">
          <a:solidFill>
            <a:schemeClr val="tx1"/>
          </a:solidFill>
          <a:latin typeface="+mn-lt"/>
          <a:ea typeface="+mn-ea"/>
          <a:cs typeface="+mn-cs"/>
        </a:defRPr>
      </a:lvl5pPr>
      <a:lvl6pPr marL="1285755" algn="l" defTabSz="257150" rtl="0" eaLnBrk="1" latinLnBrk="0" hangingPunct="1">
        <a:defRPr sz="1013" kern="1200">
          <a:solidFill>
            <a:schemeClr val="tx1"/>
          </a:solidFill>
          <a:latin typeface="+mn-lt"/>
          <a:ea typeface="+mn-ea"/>
          <a:cs typeface="+mn-cs"/>
        </a:defRPr>
      </a:lvl6pPr>
      <a:lvl7pPr marL="1542905" algn="l" defTabSz="257150" rtl="0" eaLnBrk="1" latinLnBrk="0" hangingPunct="1">
        <a:defRPr sz="1013" kern="1200">
          <a:solidFill>
            <a:schemeClr val="tx1"/>
          </a:solidFill>
          <a:latin typeface="+mn-lt"/>
          <a:ea typeface="+mn-ea"/>
          <a:cs typeface="+mn-cs"/>
        </a:defRPr>
      </a:lvl7pPr>
      <a:lvl8pPr marL="1800054" algn="l" defTabSz="257150" rtl="0" eaLnBrk="1" latinLnBrk="0" hangingPunct="1">
        <a:defRPr sz="1013" kern="1200">
          <a:solidFill>
            <a:schemeClr val="tx1"/>
          </a:solidFill>
          <a:latin typeface="+mn-lt"/>
          <a:ea typeface="+mn-ea"/>
          <a:cs typeface="+mn-cs"/>
        </a:defRPr>
      </a:lvl8pPr>
      <a:lvl9pPr marL="2057204" algn="l" defTabSz="257150" rtl="0" eaLnBrk="1" latinLnBrk="0" hangingPunct="1">
        <a:defRPr sz="1013"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3.xml"/><Relationship Id="rId1" Type="http://schemas.openxmlformats.org/officeDocument/2006/relationships/tags" Target="../tags/tag22.xml"/><Relationship Id="rId6" Type="http://schemas.openxmlformats.org/officeDocument/2006/relationships/image" Target="../media/image30.png"/><Relationship Id="rId5" Type="http://schemas.openxmlformats.org/officeDocument/2006/relationships/hyperlink" Target="mailto:seguridad_corporativa@sempraglobal.com.mx" TargetMode="External"/><Relationship Id="rId4" Type="http://schemas.openxmlformats.org/officeDocument/2006/relationships/image" Target="../media/image2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14029D-BFF8-45F9-A0FA-26A889576A8E}"/>
              </a:ext>
            </a:extLst>
          </p:cNvPr>
          <p:cNvSpPr>
            <a:spLocks noGrp="1"/>
          </p:cNvSpPr>
          <p:nvPr>
            <p:ph type="title"/>
          </p:nvPr>
        </p:nvSpPr>
        <p:spPr>
          <a:xfrm>
            <a:off x="419383" y="1810209"/>
            <a:ext cx="6031424" cy="810093"/>
          </a:xfrm>
        </p:spPr>
        <p:txBody>
          <a:bodyPr anchor="b">
            <a:noAutofit/>
          </a:bodyPr>
          <a:lstStyle/>
          <a:p>
            <a:pPr>
              <a:lnSpc>
                <a:spcPct val="90000"/>
              </a:lnSpc>
            </a:pPr>
            <a:r>
              <a:rPr lang="es-MX" sz="3200" b="1" dirty="0"/>
              <a:t>seguridad PATRIMONIAL Y PROTECCIÓN</a:t>
            </a:r>
          </a:p>
        </p:txBody>
      </p:sp>
      <p:sp>
        <p:nvSpPr>
          <p:cNvPr id="11" name="Text Placeholder 2">
            <a:extLst>
              <a:ext uri="{FF2B5EF4-FFF2-40B4-BE49-F238E27FC236}">
                <a16:creationId xmlns:a16="http://schemas.microsoft.com/office/drawing/2014/main" id="{3F421B8B-F2D6-51DE-46AC-44196DE16908}"/>
              </a:ext>
            </a:extLst>
          </p:cNvPr>
          <p:cNvSpPr>
            <a:spLocks noGrp="1"/>
          </p:cNvSpPr>
          <p:nvPr>
            <p:ph type="body" sz="quarter" idx="12"/>
          </p:nvPr>
        </p:nvSpPr>
        <p:spPr>
          <a:xfrm>
            <a:off x="419383" y="2883929"/>
            <a:ext cx="3600451" cy="810093"/>
          </a:xfrm>
        </p:spPr>
        <p:txBody>
          <a:bodyPr/>
          <a:lstStyle/>
          <a:p>
            <a:r>
              <a:rPr lang="es-MX" sz="3600" dirty="0">
                <a:latin typeface="+mj-lt"/>
              </a:rPr>
              <a:t>Robo de placas</a:t>
            </a:r>
            <a:endParaRPr lang="en-US" sz="3600" dirty="0">
              <a:latin typeface="+mj-lt"/>
            </a:endParaRPr>
          </a:p>
        </p:txBody>
      </p:sp>
      <p:sp>
        <p:nvSpPr>
          <p:cNvPr id="13" name="Text Placeholder 3">
            <a:extLst>
              <a:ext uri="{FF2B5EF4-FFF2-40B4-BE49-F238E27FC236}">
                <a16:creationId xmlns:a16="http://schemas.microsoft.com/office/drawing/2014/main" id="{B7418F32-E7A3-09DC-67C9-78A4970BB5C3}"/>
              </a:ext>
            </a:extLst>
          </p:cNvPr>
          <p:cNvSpPr>
            <a:spLocks noGrp="1"/>
          </p:cNvSpPr>
          <p:nvPr>
            <p:ph type="body" sz="quarter" idx="10"/>
          </p:nvPr>
        </p:nvSpPr>
        <p:spPr>
          <a:xfrm>
            <a:off x="504354" y="5347098"/>
            <a:ext cx="1993107" cy="277416"/>
          </a:xfrm>
        </p:spPr>
        <p:txBody>
          <a:bodyPr/>
          <a:lstStyle/>
          <a:p>
            <a:r>
              <a:rPr lang="en-US" dirty="0" err="1"/>
              <a:t>Septiembre</a:t>
            </a:r>
            <a:r>
              <a:rPr lang="en-US" dirty="0"/>
              <a:t> 2023</a:t>
            </a:r>
          </a:p>
        </p:txBody>
      </p:sp>
      <p:sp>
        <p:nvSpPr>
          <p:cNvPr id="4" name="Slide Number Placeholder 3" hidden="1">
            <a:extLst>
              <a:ext uri="{FF2B5EF4-FFF2-40B4-BE49-F238E27FC236}">
                <a16:creationId xmlns:a16="http://schemas.microsoft.com/office/drawing/2014/main" id="{AD5A9C3B-9A68-4C4F-8FA3-FC1083707B6F}"/>
              </a:ext>
            </a:extLst>
          </p:cNvPr>
          <p:cNvSpPr>
            <a:spLocks noGrp="1"/>
          </p:cNvSpPr>
          <p:nvPr>
            <p:ph type="sldNum" sz="quarter" idx="4294967295"/>
          </p:nvPr>
        </p:nvSpPr>
        <p:spPr>
          <a:xfrm>
            <a:off x="6450807" y="5624514"/>
            <a:ext cx="1550194" cy="273844"/>
          </a:xfrm>
        </p:spPr>
        <p:txBody>
          <a:bodyPr/>
          <a:lstStyle/>
          <a:p>
            <a:pPr>
              <a:spcAft>
                <a:spcPts val="450"/>
              </a:spcAft>
            </a:pPr>
            <a:fld id="{47F9C361-CCBE-B549-BF6B-884A05387539}" type="slidenum">
              <a:rPr lang="en-US" smtClean="0"/>
              <a:pPr>
                <a:spcAft>
                  <a:spcPts val="450"/>
                </a:spcAft>
              </a:pPr>
              <a:t>1</a:t>
            </a:fld>
            <a:endParaRPr lang="en-US"/>
          </a:p>
        </p:txBody>
      </p:sp>
    </p:spTree>
    <p:extLst>
      <p:ext uri="{BB962C8B-B14F-4D97-AF65-F5344CB8AC3E}">
        <p14:creationId xmlns:p14="http://schemas.microsoft.com/office/powerpoint/2010/main" val="1882085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13A6-1AC6-F7EC-ABBC-C4CC95969AE1}"/>
              </a:ext>
            </a:extLst>
          </p:cNvPr>
          <p:cNvSpPr>
            <a:spLocks noGrp="1"/>
          </p:cNvSpPr>
          <p:nvPr>
            <p:ph type="title"/>
          </p:nvPr>
        </p:nvSpPr>
        <p:spPr>
          <a:xfrm>
            <a:off x="430219" y="614646"/>
            <a:ext cx="8412478" cy="402415"/>
          </a:xfrm>
        </p:spPr>
        <p:txBody>
          <a:bodyPr anchor="b">
            <a:normAutofit/>
          </a:bodyPr>
          <a:lstStyle/>
          <a:p>
            <a:r>
              <a:rPr lang="es-MX" sz="2400" b="1" cap="none" dirty="0"/>
              <a:t>¿Por qué se roban las placas?</a:t>
            </a:r>
          </a:p>
        </p:txBody>
      </p:sp>
      <p:sp>
        <p:nvSpPr>
          <p:cNvPr id="3" name="Content Placeholder 2">
            <a:extLst>
              <a:ext uri="{FF2B5EF4-FFF2-40B4-BE49-F238E27FC236}">
                <a16:creationId xmlns:a16="http://schemas.microsoft.com/office/drawing/2014/main" id="{BA735FCF-6DC8-B049-B48E-8DDEE6CBC6F3}"/>
              </a:ext>
            </a:extLst>
          </p:cNvPr>
          <p:cNvSpPr>
            <a:spLocks noGrp="1"/>
          </p:cNvSpPr>
          <p:nvPr>
            <p:ph sz="quarter" idx="15"/>
          </p:nvPr>
        </p:nvSpPr>
        <p:spPr>
          <a:xfrm>
            <a:off x="430219" y="2196549"/>
            <a:ext cx="4101704" cy="2209987"/>
          </a:xfrm>
        </p:spPr>
        <p:txBody>
          <a:bodyPr>
            <a:noAutofit/>
          </a:bodyPr>
          <a:lstStyle/>
          <a:p>
            <a:pPr marL="0" indent="0" algn="just">
              <a:buNone/>
            </a:pPr>
            <a:r>
              <a:rPr lang="es-ES" sz="1400" dirty="0">
                <a:latin typeface="+mj-lt"/>
              </a:rPr>
              <a:t>El robo de placas es un delito común en México, ya que estas suelen ser utilizadas para la clonación de vehículos que posteriormente son destinados a su comercialización o a cometer otros hechos ilícitos.</a:t>
            </a:r>
          </a:p>
          <a:p>
            <a:pPr algn="just"/>
            <a:endParaRPr lang="es-ES" sz="1400" dirty="0">
              <a:latin typeface="+mj-lt"/>
            </a:endParaRPr>
          </a:p>
          <a:p>
            <a:pPr marL="0" indent="0" algn="just">
              <a:buNone/>
            </a:pPr>
            <a:r>
              <a:rPr lang="es-ES" sz="1400" dirty="0">
                <a:latin typeface="+mj-lt"/>
              </a:rPr>
              <a:t>De acuerdo con reportes de la Fiscalía General de la República, este delito está asociado con otros de alto impacto, como secuestro,  extorsión, fraude y abuso de confianza, por parte de la Delincuencia Organizada. </a:t>
            </a:r>
          </a:p>
        </p:txBody>
      </p:sp>
      <p:pic>
        <p:nvPicPr>
          <p:cNvPr id="6" name="Picture 2" descr="Detectan robo de placas vehiculares en Culiacán">
            <a:extLst>
              <a:ext uri="{FF2B5EF4-FFF2-40B4-BE49-F238E27FC236}">
                <a16:creationId xmlns:a16="http://schemas.microsoft.com/office/drawing/2014/main" id="{75BCDB6E-8A5D-1DA0-AED7-C61049374D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720" r="23699" b="1"/>
          <a:stretch/>
        </p:blipFill>
        <p:spPr bwMode="auto">
          <a:xfrm>
            <a:off x="5052000" y="1619131"/>
            <a:ext cx="3661781" cy="3364822"/>
          </a:xfrm>
          <a:prstGeom prst="rect">
            <a:avLst/>
          </a:prstGeom>
          <a:solidFill>
            <a:srgbClr val="FFFFFF"/>
          </a:solidFill>
        </p:spPr>
      </p:pic>
      <p:sp>
        <p:nvSpPr>
          <p:cNvPr id="5" name="Slide Number Placeholder 4">
            <a:extLst>
              <a:ext uri="{FF2B5EF4-FFF2-40B4-BE49-F238E27FC236}">
                <a16:creationId xmlns:a16="http://schemas.microsoft.com/office/drawing/2014/main" id="{FCF7CC6D-4772-D6C5-CC46-970E3F5D209E}"/>
              </a:ext>
            </a:extLst>
          </p:cNvPr>
          <p:cNvSpPr>
            <a:spLocks noGrp="1"/>
          </p:cNvSpPr>
          <p:nvPr>
            <p:ph type="sldNum" sz="quarter" idx="18"/>
          </p:nvPr>
        </p:nvSpPr>
        <p:spPr>
          <a:xfrm>
            <a:off x="4223313" y="5764508"/>
            <a:ext cx="617220" cy="137160"/>
          </a:xfrm>
        </p:spPr>
        <p:txBody>
          <a:bodyPr wrap="none" anchor="ctr">
            <a:normAutofit/>
          </a:bodyPr>
          <a:lstStyle/>
          <a:p>
            <a:pPr>
              <a:spcAft>
                <a:spcPts val="450"/>
              </a:spcAft>
            </a:pPr>
            <a:fld id="{2421DC60-67F6-DC4A-A4C4-E6B0492E9064}" type="slidenum">
              <a:rPr lang="en-US" smtClean="0"/>
              <a:pPr>
                <a:spcAft>
                  <a:spcPts val="450"/>
                </a:spcAft>
              </a:pPr>
              <a:t>2</a:t>
            </a:fld>
            <a:endParaRPr lang="en-US"/>
          </a:p>
        </p:txBody>
      </p:sp>
    </p:spTree>
    <p:extLst>
      <p:ext uri="{BB962C8B-B14F-4D97-AF65-F5344CB8AC3E}">
        <p14:creationId xmlns:p14="http://schemas.microsoft.com/office/powerpoint/2010/main" val="345986080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D6258-98B3-6C12-A21B-B2A98CA2F72C}"/>
              </a:ext>
            </a:extLst>
          </p:cNvPr>
          <p:cNvSpPr>
            <a:spLocks noGrp="1"/>
          </p:cNvSpPr>
          <p:nvPr>
            <p:ph type="title"/>
          </p:nvPr>
        </p:nvSpPr>
        <p:spPr/>
        <p:txBody>
          <a:bodyPr/>
          <a:lstStyle/>
          <a:p>
            <a:r>
              <a:rPr lang="es-MX" sz="2400" b="1" cap="none" dirty="0">
                <a:solidFill>
                  <a:srgbClr val="002060"/>
                </a:solidFill>
              </a:rPr>
              <a:t>¿Qué hacer ante un robo de placas?</a:t>
            </a:r>
            <a:endParaRPr lang="es-MX" sz="2000" b="1" cap="none" dirty="0"/>
          </a:p>
        </p:txBody>
      </p:sp>
      <p:sp>
        <p:nvSpPr>
          <p:cNvPr id="4" name="Content Placeholder 3">
            <a:extLst>
              <a:ext uri="{FF2B5EF4-FFF2-40B4-BE49-F238E27FC236}">
                <a16:creationId xmlns:a16="http://schemas.microsoft.com/office/drawing/2014/main" id="{C3E04C21-8CAB-D1AE-4C7D-BF2BC81D6F86}"/>
              </a:ext>
            </a:extLst>
          </p:cNvPr>
          <p:cNvSpPr>
            <a:spLocks noGrp="1"/>
          </p:cNvSpPr>
          <p:nvPr>
            <p:ph sz="quarter" idx="16"/>
          </p:nvPr>
        </p:nvSpPr>
        <p:spPr>
          <a:xfrm>
            <a:off x="4223313" y="1455683"/>
            <a:ext cx="4275354" cy="3940663"/>
          </a:xfrm>
        </p:spPr>
        <p:txBody>
          <a:bodyPr>
            <a:noAutofit/>
          </a:bodyPr>
          <a:lstStyle/>
          <a:p>
            <a:pPr marL="0" indent="0" algn="just">
              <a:buNone/>
            </a:pPr>
            <a:r>
              <a:rPr lang="es-ES" sz="1400" dirty="0"/>
              <a:t>Denunciar inmediatamente al Ministerio Público, ya que aparte de convertirte en la víctima de un Robo, puedes verte involucrado en las infracciones que se cometan con el vehículo que lleve puestas las placas de tu auto y con ello ser inculpado.</a:t>
            </a:r>
          </a:p>
          <a:p>
            <a:pPr marL="0" indent="0" algn="just">
              <a:buNone/>
            </a:pPr>
            <a:endParaRPr lang="es-ES" sz="1400" dirty="0"/>
          </a:p>
          <a:p>
            <a:pPr marL="0" indent="0" algn="just">
              <a:buNone/>
            </a:pPr>
            <a:r>
              <a:rPr lang="es-ES" sz="1400" dirty="0"/>
              <a:t>Este trámite es indispensable para deslindarte de responsabilidades por mal uso de la placa.</a:t>
            </a:r>
          </a:p>
          <a:p>
            <a:pPr marL="0" indent="0" algn="just">
              <a:buNone/>
            </a:pPr>
            <a:r>
              <a:rPr lang="es-ES" sz="1400" dirty="0"/>
              <a:t>Consultar el sitio web correspondiente a tu región si no has sido infraccionado.</a:t>
            </a:r>
          </a:p>
          <a:p>
            <a:pPr marL="0" indent="0" algn="just">
              <a:buNone/>
            </a:pPr>
            <a:endParaRPr lang="es-ES" sz="1400" dirty="0"/>
          </a:p>
          <a:p>
            <a:pPr marL="0" indent="0" algn="just">
              <a:buNone/>
            </a:pPr>
            <a:r>
              <a:rPr lang="es-ES" sz="1400" dirty="0"/>
              <a:t>Es importante resaltar que cuando son robadas, gran parte de éstas son llevadas a otros estados, lo que dificulta su localización, algunas de estas láminas se han encontrado en estados como Guerrero, Michoacán, Veracruz, Estado de México, Tamaulipas, Jalisco.</a:t>
            </a:r>
          </a:p>
          <a:p>
            <a:pPr marL="0" indent="0">
              <a:buNone/>
            </a:pPr>
            <a:endParaRPr lang="es-MX" sz="1400" dirty="0"/>
          </a:p>
        </p:txBody>
      </p:sp>
      <p:sp>
        <p:nvSpPr>
          <p:cNvPr id="5" name="Slide Number Placeholder 4">
            <a:extLst>
              <a:ext uri="{FF2B5EF4-FFF2-40B4-BE49-F238E27FC236}">
                <a16:creationId xmlns:a16="http://schemas.microsoft.com/office/drawing/2014/main" id="{AD3D6C42-F69C-23E7-C6F0-9F21FB79F419}"/>
              </a:ext>
            </a:extLst>
          </p:cNvPr>
          <p:cNvSpPr>
            <a:spLocks noGrp="1"/>
          </p:cNvSpPr>
          <p:nvPr>
            <p:ph type="sldNum" sz="quarter" idx="18"/>
          </p:nvPr>
        </p:nvSpPr>
        <p:spPr/>
        <p:txBody>
          <a:bodyPr/>
          <a:lstStyle/>
          <a:p>
            <a:fld id="{2421DC60-67F6-DC4A-A4C4-E6B0492E9064}" type="slidenum">
              <a:rPr lang="en-US" smtClean="0"/>
              <a:t>3</a:t>
            </a:fld>
            <a:endParaRPr lang="en-US" dirty="0"/>
          </a:p>
        </p:txBody>
      </p:sp>
      <p:pic>
        <p:nvPicPr>
          <p:cNvPr id="8" name="Picture 2" descr="Informa SFA proceso de reemplacamiento por robo o extravío de placas -  Quadratín">
            <a:extLst>
              <a:ext uri="{FF2B5EF4-FFF2-40B4-BE49-F238E27FC236}">
                <a16:creationId xmlns:a16="http://schemas.microsoft.com/office/drawing/2014/main" id="{51C4D7D6-E039-8E59-EBBB-2258F45264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483" r="21565"/>
          <a:stretch/>
        </p:blipFill>
        <p:spPr bwMode="auto">
          <a:xfrm>
            <a:off x="458429" y="1455683"/>
            <a:ext cx="3096296" cy="4050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03919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arandal | Puertas de cochera, Puertas electricas, Portones modernos para  casas">
            <a:extLst>
              <a:ext uri="{FF2B5EF4-FFF2-40B4-BE49-F238E27FC236}">
                <a16:creationId xmlns:a16="http://schemas.microsoft.com/office/drawing/2014/main" id="{CE420938-23B6-4F03-A000-3A19D65DF9B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790" r="4" b="21811"/>
          <a:stretch/>
        </p:blipFill>
        <p:spPr bwMode="auto">
          <a:xfrm>
            <a:off x="433381" y="2532297"/>
            <a:ext cx="3516515" cy="1295537"/>
          </a:xfrm>
          <a:prstGeom prst="rect">
            <a:avLst/>
          </a:prstGeom>
          <a:solidFill>
            <a:srgbClr val="FFFFFF"/>
          </a:solidFill>
        </p:spPr>
      </p:pic>
      <p:pic>
        <p:nvPicPr>
          <p:cNvPr id="3076" name="Picture 4" descr="Aumenta el robo de autos - El Sol de Cuernavaca | Noticias Locales,  Policiacas, sobre México, Morelos y el Mundo">
            <a:extLst>
              <a:ext uri="{FF2B5EF4-FFF2-40B4-BE49-F238E27FC236}">
                <a16:creationId xmlns:a16="http://schemas.microsoft.com/office/drawing/2014/main" id="{909D6589-7013-4BAA-9353-58280B41451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58" r="4" b="4"/>
          <a:stretch/>
        </p:blipFill>
        <p:spPr bwMode="auto">
          <a:xfrm>
            <a:off x="433381" y="3925890"/>
            <a:ext cx="1686080" cy="1295537"/>
          </a:xfrm>
          <a:prstGeom prst="rect">
            <a:avLst/>
          </a:prstGeom>
          <a:solidFill>
            <a:srgbClr val="FFFFFF"/>
          </a:solidFill>
        </p:spPr>
      </p:pic>
      <p:pic>
        <p:nvPicPr>
          <p:cNvPr id="6" name="Imagen 1">
            <a:extLst>
              <a:ext uri="{FF2B5EF4-FFF2-40B4-BE49-F238E27FC236}">
                <a16:creationId xmlns:a16="http://schemas.microsoft.com/office/drawing/2014/main" id="{0784EED4-139F-43E5-819F-E21B0553A54B}"/>
              </a:ext>
            </a:extLst>
          </p:cNvPr>
          <p:cNvPicPr>
            <a:picLocks noChangeAspect="1"/>
          </p:cNvPicPr>
          <p:nvPr/>
        </p:nvPicPr>
        <p:blipFill rotWithShape="1">
          <a:blip r:embed="rId4"/>
          <a:srcRect t="9682" r="-1" b="11537"/>
          <a:stretch/>
        </p:blipFill>
        <p:spPr>
          <a:xfrm>
            <a:off x="2253293" y="3925890"/>
            <a:ext cx="1749457" cy="1295537"/>
          </a:xfrm>
          <a:prstGeom prst="rect">
            <a:avLst/>
          </a:prstGeom>
          <a:noFill/>
        </p:spPr>
      </p:pic>
      <p:sp>
        <p:nvSpPr>
          <p:cNvPr id="9" name="Title 6">
            <a:extLst>
              <a:ext uri="{FF2B5EF4-FFF2-40B4-BE49-F238E27FC236}">
                <a16:creationId xmlns:a16="http://schemas.microsoft.com/office/drawing/2014/main" id="{3EC22EAF-5FA2-4F05-9376-55244A0959C4}"/>
              </a:ext>
            </a:extLst>
          </p:cNvPr>
          <p:cNvSpPr>
            <a:spLocks noGrp="1"/>
          </p:cNvSpPr>
          <p:nvPr>
            <p:ph type="title"/>
          </p:nvPr>
        </p:nvSpPr>
        <p:spPr>
          <a:xfrm>
            <a:off x="433381" y="663683"/>
            <a:ext cx="8412478" cy="402415"/>
          </a:xfrm>
        </p:spPr>
        <p:txBody>
          <a:bodyPr vert="horz" lIns="0" tIns="0" rIns="0" bIns="0" rtlCol="0" anchor="b" anchorCtr="0">
            <a:normAutofit/>
          </a:bodyPr>
          <a:lstStyle/>
          <a:p>
            <a:r>
              <a:rPr lang="es-MX" sz="2400" b="1" cap="none" dirty="0"/>
              <a:t>Recomendaciones para evitar el robo de placas</a:t>
            </a:r>
          </a:p>
        </p:txBody>
      </p:sp>
      <p:sp>
        <p:nvSpPr>
          <p:cNvPr id="2" name="Rectángulo 1">
            <a:extLst>
              <a:ext uri="{FF2B5EF4-FFF2-40B4-BE49-F238E27FC236}">
                <a16:creationId xmlns:a16="http://schemas.microsoft.com/office/drawing/2014/main" id="{1FFF766A-6E3C-435D-B35D-DE1E69C1D167}"/>
              </a:ext>
            </a:extLst>
          </p:cNvPr>
          <p:cNvSpPr/>
          <p:nvPr/>
        </p:nvSpPr>
        <p:spPr>
          <a:xfrm>
            <a:off x="4743706" y="2532297"/>
            <a:ext cx="4102153" cy="2689130"/>
          </a:xfrm>
          <a:prstGeom prst="rect">
            <a:avLst/>
          </a:prstGeom>
        </p:spPr>
        <p:txBody>
          <a:bodyPr vert="horz" lIns="0" tIns="0" rIns="0" bIns="0" rtlCol="0">
            <a:noAutofit/>
          </a:bodyPr>
          <a:lstStyle/>
          <a:p>
            <a:pPr marL="285750" indent="-285750">
              <a:spcAft>
                <a:spcPts val="450"/>
              </a:spcAft>
              <a:buFont typeface="Wingdings" panose="05000000000000000000" pitchFamily="2" charset="2"/>
              <a:buChar char="ü"/>
            </a:pPr>
            <a:r>
              <a:rPr lang="es-MX" sz="1400" dirty="0">
                <a:latin typeface="+mj-lt"/>
              </a:rPr>
              <a:t>Utilice su cochera para resguardar su vehículo.</a:t>
            </a:r>
          </a:p>
          <a:p>
            <a:pPr marL="285750" indent="-285750">
              <a:spcAft>
                <a:spcPts val="450"/>
              </a:spcAft>
              <a:buFont typeface="Wingdings" panose="05000000000000000000" pitchFamily="2" charset="2"/>
              <a:buChar char="ü"/>
            </a:pPr>
            <a:endParaRPr lang="es-MX" sz="1400" dirty="0">
              <a:latin typeface="+mj-lt"/>
            </a:endParaRPr>
          </a:p>
          <a:p>
            <a:pPr marL="285750" indent="-285750">
              <a:spcAft>
                <a:spcPts val="450"/>
              </a:spcAft>
              <a:buFont typeface="Wingdings" panose="05000000000000000000" pitchFamily="2" charset="2"/>
              <a:buChar char="ü"/>
            </a:pPr>
            <a:r>
              <a:rPr lang="es-MX" sz="1400" dirty="0">
                <a:latin typeface="+mj-lt"/>
              </a:rPr>
              <a:t>No estacionarse en lugares solos o alejados Únicamente en lugares establecidos.</a:t>
            </a:r>
          </a:p>
          <a:p>
            <a:pPr marL="285750" indent="-285750">
              <a:spcAft>
                <a:spcPts val="450"/>
              </a:spcAft>
              <a:buFont typeface="Wingdings" panose="05000000000000000000" pitchFamily="2" charset="2"/>
              <a:buChar char="ü"/>
            </a:pPr>
            <a:endParaRPr lang="es-MX" sz="1400" dirty="0">
              <a:latin typeface="+mj-lt"/>
            </a:endParaRPr>
          </a:p>
          <a:p>
            <a:pPr marL="285750" indent="-285750">
              <a:spcAft>
                <a:spcPts val="450"/>
              </a:spcAft>
              <a:buFont typeface="Wingdings" panose="05000000000000000000" pitchFamily="2" charset="2"/>
              <a:buChar char="ü"/>
            </a:pPr>
            <a:r>
              <a:rPr lang="es-MX" sz="1400" dirty="0">
                <a:latin typeface="+mj-lt"/>
              </a:rPr>
              <a:t>Cambia los tornillos tradicionales y fijar las placas con remaches, Tornillos de Seguridad.</a:t>
            </a:r>
          </a:p>
          <a:p>
            <a:pPr marL="285750" indent="-285750">
              <a:spcAft>
                <a:spcPts val="450"/>
              </a:spcAft>
              <a:buFont typeface="Wingdings" panose="05000000000000000000" pitchFamily="2" charset="2"/>
              <a:buChar char="ü"/>
            </a:pPr>
            <a:endParaRPr lang="es-MX" sz="1400" dirty="0">
              <a:latin typeface="+mj-lt"/>
            </a:endParaRPr>
          </a:p>
          <a:p>
            <a:pPr marL="285750" indent="-285750">
              <a:spcAft>
                <a:spcPts val="450"/>
              </a:spcAft>
              <a:buFont typeface="Wingdings" panose="05000000000000000000" pitchFamily="2" charset="2"/>
              <a:buChar char="ü"/>
            </a:pPr>
            <a:r>
              <a:rPr lang="es-MX" sz="1400" dirty="0">
                <a:latin typeface="+mj-lt"/>
              </a:rPr>
              <a:t>Instalar al vehículo un sistema de seguridad como alarma.</a:t>
            </a:r>
          </a:p>
        </p:txBody>
      </p:sp>
    </p:spTree>
    <p:extLst>
      <p:ext uri="{BB962C8B-B14F-4D97-AF65-F5344CB8AC3E}">
        <p14:creationId xmlns:p14="http://schemas.microsoft.com/office/powerpoint/2010/main" val="11478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VIDEO-ROBO DE PLACAS">
            <a:hlinkClick r:id="" action="ppaction://media"/>
            <a:extLst>
              <a:ext uri="{FF2B5EF4-FFF2-40B4-BE49-F238E27FC236}">
                <a16:creationId xmlns:a16="http://schemas.microsoft.com/office/drawing/2014/main" id="{F3BB538C-D6EA-40D6-8774-230EA9EC103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00159" y="1816894"/>
            <a:ext cx="6543683" cy="3599025"/>
          </a:xfrm>
          <a:prstGeom prst="rect">
            <a:avLst/>
          </a:prstGeom>
          <a:noFill/>
        </p:spPr>
      </p:pic>
      <p:sp>
        <p:nvSpPr>
          <p:cNvPr id="2" name="Title 1">
            <a:extLst>
              <a:ext uri="{FF2B5EF4-FFF2-40B4-BE49-F238E27FC236}">
                <a16:creationId xmlns:a16="http://schemas.microsoft.com/office/drawing/2014/main" id="{99BCA961-C8FC-4C79-BC7B-404CD3634257}"/>
              </a:ext>
            </a:extLst>
          </p:cNvPr>
          <p:cNvSpPr>
            <a:spLocks noGrp="1"/>
          </p:cNvSpPr>
          <p:nvPr>
            <p:ph type="title"/>
          </p:nvPr>
        </p:nvSpPr>
        <p:spPr>
          <a:xfrm>
            <a:off x="562247" y="553917"/>
            <a:ext cx="8412478" cy="402415"/>
          </a:xfrm>
        </p:spPr>
        <p:txBody>
          <a:bodyPr anchor="b">
            <a:normAutofit/>
          </a:bodyPr>
          <a:lstStyle/>
          <a:p>
            <a:r>
              <a:rPr lang="es-MX" sz="2400" b="1" dirty="0"/>
              <a:t>Robo de placas</a:t>
            </a:r>
          </a:p>
        </p:txBody>
      </p:sp>
      <p:sp>
        <p:nvSpPr>
          <p:cNvPr id="4" name="Slide Number Placeholder 3">
            <a:extLst>
              <a:ext uri="{FF2B5EF4-FFF2-40B4-BE49-F238E27FC236}">
                <a16:creationId xmlns:a16="http://schemas.microsoft.com/office/drawing/2014/main" id="{DB8E0FCF-50A8-42B1-91AF-7E0E1AB6800D}"/>
              </a:ext>
            </a:extLst>
          </p:cNvPr>
          <p:cNvSpPr>
            <a:spLocks noGrp="1"/>
          </p:cNvSpPr>
          <p:nvPr>
            <p:ph type="sldNum" sz="quarter" idx="12"/>
          </p:nvPr>
        </p:nvSpPr>
        <p:spPr>
          <a:xfrm>
            <a:off x="4223313" y="5764508"/>
            <a:ext cx="617220" cy="137160"/>
          </a:xfrm>
        </p:spPr>
        <p:txBody>
          <a:bodyPr wrap="none" anchor="ctr">
            <a:normAutofit/>
          </a:bodyPr>
          <a:lstStyle/>
          <a:p>
            <a:pPr>
              <a:spcAft>
                <a:spcPts val="450"/>
              </a:spcAft>
            </a:pPr>
            <a:fld id="{47F9C361-CCBE-B549-BF6B-884A05387539}" type="slidenum">
              <a:rPr lang="en-US" smtClean="0"/>
              <a:pPr>
                <a:spcAft>
                  <a:spcPts val="450"/>
                </a:spcAft>
              </a:pPr>
              <a:t>5</a:t>
            </a:fld>
            <a:endParaRPr lang="en-US"/>
          </a:p>
        </p:txBody>
      </p:sp>
    </p:spTree>
    <p:extLst>
      <p:ext uri="{BB962C8B-B14F-4D97-AF65-F5344CB8AC3E}">
        <p14:creationId xmlns:p14="http://schemas.microsoft.com/office/powerpoint/2010/main" val="2707197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17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6B43005-21D3-9F4D-82B9-73109CDDFCB4}"/>
              </a:ext>
            </a:extLst>
          </p:cNvPr>
          <p:cNvGraphicFramePr>
            <a:graphicFrameLocks noChangeAspect="1"/>
          </p:cNvGraphicFramePr>
          <p:nvPr>
            <p:custDataLst>
              <p:tags r:id="rId1"/>
            </p:custDataLst>
          </p:nvPr>
        </p:nvGraphicFramePr>
        <p:xfrm>
          <a:off x="1144192" y="858441"/>
          <a:ext cx="920" cy="1191"/>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B6B43005-21D3-9F4D-82B9-73109CDDFCB4}"/>
                          </a:ext>
                        </a:extLst>
                      </p:cNvPr>
                      <p:cNvPicPr/>
                      <p:nvPr/>
                    </p:nvPicPr>
                    <p:blipFill>
                      <a:blip r:embed="rId4"/>
                      <a:stretch>
                        <a:fillRect/>
                      </a:stretch>
                    </p:blipFill>
                    <p:spPr>
                      <a:xfrm>
                        <a:off x="1144192" y="858441"/>
                        <a:ext cx="920" cy="1191"/>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F332B896-23B8-5048-69AA-D5D6E78D7610}"/>
              </a:ext>
            </a:extLst>
          </p:cNvPr>
          <p:cNvSpPr>
            <a:spLocks noGrp="1"/>
          </p:cNvSpPr>
          <p:nvPr>
            <p:ph type="body" sz="quarter" idx="11"/>
          </p:nvPr>
        </p:nvSpPr>
        <p:spPr>
          <a:xfrm>
            <a:off x="838808" y="2132129"/>
            <a:ext cx="5036698" cy="2697857"/>
          </a:xfrm>
        </p:spPr>
        <p:txBody>
          <a:bodyPr>
            <a:normAutofit/>
          </a:bodyPr>
          <a:lstStyle/>
          <a:p>
            <a:pPr marL="131266" lvl="1" indent="0">
              <a:lnSpc>
                <a:spcPct val="120000"/>
              </a:lnSpc>
              <a:buNone/>
            </a:pPr>
            <a:r>
              <a:rPr lang="es-MX" sz="1800" dirty="0">
                <a:latin typeface="+mj-lt"/>
              </a:rPr>
              <a:t>Si llegas a sufrir algún incidente, </a:t>
            </a:r>
            <a:r>
              <a:rPr lang="es-MX" sz="1800" b="1" dirty="0">
                <a:latin typeface="+mj-lt"/>
              </a:rPr>
              <a:t>notifícalo. </a:t>
            </a:r>
          </a:p>
          <a:p>
            <a:pPr marL="131266" lvl="1" indent="0">
              <a:lnSpc>
                <a:spcPct val="120000"/>
              </a:lnSpc>
              <a:buNone/>
            </a:pPr>
            <a:r>
              <a:rPr lang="es-MX" sz="1800" b="1" dirty="0">
                <a:latin typeface="+mj-lt"/>
              </a:rPr>
              <a:t>Y si ves algo, di algo…</a:t>
            </a:r>
          </a:p>
          <a:p>
            <a:pPr marL="131266" lvl="1" indent="0">
              <a:lnSpc>
                <a:spcPct val="120000"/>
              </a:lnSpc>
              <a:buNone/>
            </a:pPr>
            <a:r>
              <a:rPr lang="es-MX" sz="1800" dirty="0">
                <a:latin typeface="+mj-lt"/>
              </a:rPr>
              <a:t>Tus reportes nos ayudaran a mantenerte a ti y</a:t>
            </a:r>
            <a:br>
              <a:rPr lang="es-MX" sz="1800" dirty="0">
                <a:latin typeface="+mj-lt"/>
              </a:rPr>
            </a:br>
            <a:r>
              <a:rPr lang="es-MX" sz="1800" dirty="0">
                <a:latin typeface="+mj-lt"/>
              </a:rPr>
              <a:t>al resto de los colaboradores protegidos.</a:t>
            </a:r>
          </a:p>
        </p:txBody>
      </p:sp>
      <p:sp>
        <p:nvSpPr>
          <p:cNvPr id="4" name="Title 3">
            <a:extLst>
              <a:ext uri="{FF2B5EF4-FFF2-40B4-BE49-F238E27FC236}">
                <a16:creationId xmlns:a16="http://schemas.microsoft.com/office/drawing/2014/main" id="{5A38E810-2026-7DCD-BDB0-7CA4C1955F43}"/>
              </a:ext>
            </a:extLst>
          </p:cNvPr>
          <p:cNvSpPr>
            <a:spLocks noGrp="1"/>
          </p:cNvSpPr>
          <p:nvPr>
            <p:ph type="title"/>
          </p:nvPr>
        </p:nvSpPr>
        <p:spPr>
          <a:xfrm>
            <a:off x="556706" y="657233"/>
            <a:ext cx="6052418" cy="402415"/>
          </a:xfrm>
        </p:spPr>
        <p:txBody>
          <a:bodyPr/>
          <a:lstStyle/>
          <a:p>
            <a:r>
              <a:rPr lang="es-MX" sz="2800" b="1" dirty="0"/>
              <a:t>CONTACTO</a:t>
            </a:r>
            <a:endParaRPr lang="en-US" sz="2800" b="1" dirty="0"/>
          </a:p>
        </p:txBody>
      </p:sp>
      <p:graphicFrame>
        <p:nvGraphicFramePr>
          <p:cNvPr id="3" name="Table 2">
            <a:extLst>
              <a:ext uri="{FF2B5EF4-FFF2-40B4-BE49-F238E27FC236}">
                <a16:creationId xmlns:a16="http://schemas.microsoft.com/office/drawing/2014/main" id="{04838749-46C2-C0A9-4491-9022AA9A12BE}"/>
              </a:ext>
            </a:extLst>
          </p:cNvPr>
          <p:cNvGraphicFramePr>
            <a:graphicFrameLocks noGrp="1"/>
          </p:cNvGraphicFramePr>
          <p:nvPr>
            <p:extLst>
              <p:ext uri="{D42A27DB-BD31-4B8C-83A1-F6EECF244321}">
                <p14:modId xmlns:p14="http://schemas.microsoft.com/office/powerpoint/2010/main" val="1919516767"/>
              </p:ext>
            </p:extLst>
          </p:nvPr>
        </p:nvGraphicFramePr>
        <p:xfrm>
          <a:off x="950392" y="4096256"/>
          <a:ext cx="7152748" cy="1376847"/>
        </p:xfrm>
        <a:graphic>
          <a:graphicData uri="http://schemas.openxmlformats.org/drawingml/2006/table">
            <a:tbl>
              <a:tblPr firstRow="1" firstCol="1" bandRow="1">
                <a:tableStyleId>{5940675A-B579-460E-94D1-54222C63F5DA}</a:tableStyleId>
              </a:tblPr>
              <a:tblGrid>
                <a:gridCol w="1842534">
                  <a:extLst>
                    <a:ext uri="{9D8B030D-6E8A-4147-A177-3AD203B41FA5}">
                      <a16:colId xmlns:a16="http://schemas.microsoft.com/office/drawing/2014/main" val="3907276376"/>
                    </a:ext>
                  </a:extLst>
                </a:gridCol>
                <a:gridCol w="5310214">
                  <a:extLst>
                    <a:ext uri="{9D8B030D-6E8A-4147-A177-3AD203B41FA5}">
                      <a16:colId xmlns:a16="http://schemas.microsoft.com/office/drawing/2014/main" val="155744843"/>
                    </a:ext>
                  </a:extLst>
                </a:gridCol>
              </a:tblGrid>
              <a:tr h="234467">
                <a:tc gridSpan="2">
                  <a:txBody>
                    <a:bodyPr/>
                    <a:lstStyle/>
                    <a:p>
                      <a:pPr marL="0" marR="0" algn="ctr">
                        <a:lnSpc>
                          <a:spcPct val="105000"/>
                        </a:lnSpc>
                        <a:spcBef>
                          <a:spcPts val="0"/>
                        </a:spcBef>
                        <a:spcAft>
                          <a:spcPts val="800"/>
                        </a:spcAft>
                      </a:pPr>
                      <a:r>
                        <a:rPr lang="es-ES" sz="1100" b="1" dirty="0">
                          <a:solidFill>
                            <a:schemeClr val="bg1"/>
                          </a:solidFill>
                          <a:effectLst/>
                        </a:rPr>
                        <a:t>Contacto a Centro de Control </a:t>
                      </a:r>
                    </a:p>
                    <a:p>
                      <a:pPr marL="0" marR="0" algn="ctr">
                        <a:lnSpc>
                          <a:spcPct val="105000"/>
                        </a:lnSpc>
                        <a:spcBef>
                          <a:spcPts val="0"/>
                        </a:spcBef>
                        <a:spcAft>
                          <a:spcPts val="800"/>
                        </a:spcAft>
                      </a:pPr>
                      <a:r>
                        <a:rPr lang="es-ES" sz="1100" b="1" dirty="0">
                          <a:solidFill>
                            <a:schemeClr val="bg1"/>
                          </a:solidFill>
                          <a:effectLst/>
                        </a:rPr>
                        <a:t>Sempra Infraestructura México</a:t>
                      </a:r>
                      <a:endParaRPr lang="en-US" sz="900" b="0" dirty="0">
                        <a:solidFill>
                          <a:schemeClr val="bg1"/>
                        </a:solidFill>
                        <a:effectLst/>
                        <a:latin typeface="Calibri" panose="020F0502020204030204" pitchFamily="34" charset="0"/>
                        <a:ea typeface="Calibri" panose="020F0502020204030204" pitchFamily="34" charset="0"/>
                      </a:endParaRPr>
                    </a:p>
                  </a:txBody>
                  <a:tcPr marL="51435" marR="51435" marT="0" marB="0" anchor="ctr">
                    <a:solidFill>
                      <a:srgbClr val="001C71"/>
                    </a:solidFill>
                  </a:tcPr>
                </a:tc>
                <a:tc hMerge="1">
                  <a:txBody>
                    <a:bodyPr/>
                    <a:lstStyle/>
                    <a:p>
                      <a:endParaRPr lang="en-US"/>
                    </a:p>
                  </a:txBody>
                  <a:tcPr/>
                </a:tc>
                <a:extLst>
                  <a:ext uri="{0D108BD9-81ED-4DB2-BD59-A6C34878D82A}">
                    <a16:rowId xmlns:a16="http://schemas.microsoft.com/office/drawing/2014/main" val="4072728382"/>
                  </a:ext>
                </a:extLst>
              </a:tr>
              <a:tr h="205193">
                <a:tc>
                  <a:txBody>
                    <a:bodyPr/>
                    <a:lstStyle/>
                    <a:p>
                      <a:pPr marL="0" marR="0" algn="r">
                        <a:lnSpc>
                          <a:spcPct val="105000"/>
                        </a:lnSpc>
                        <a:spcBef>
                          <a:spcPts val="0"/>
                        </a:spcBef>
                        <a:spcAft>
                          <a:spcPts val="800"/>
                        </a:spcAft>
                      </a:pPr>
                      <a:r>
                        <a:rPr lang="en-US" sz="1100" dirty="0">
                          <a:effectLst/>
                        </a:rPr>
                        <a:t>Lada sin costo (24 horas)</a:t>
                      </a:r>
                      <a:endParaRPr lang="en-US" sz="900" dirty="0">
                        <a:effectLst/>
                        <a:latin typeface="Calibri" panose="020F0502020204030204" pitchFamily="34" charset="0"/>
                        <a:ea typeface="Calibri" panose="020F0502020204030204" pitchFamily="34" charset="0"/>
                      </a:endParaRPr>
                    </a:p>
                  </a:txBody>
                  <a:tcPr marL="51435" marR="51435" marT="0" marB="0" anchor="ctr"/>
                </a:tc>
                <a:tc>
                  <a:txBody>
                    <a:bodyPr/>
                    <a:lstStyle/>
                    <a:p>
                      <a:pPr marL="0" marR="0" algn="ctr">
                        <a:lnSpc>
                          <a:spcPct val="105000"/>
                        </a:lnSpc>
                        <a:spcBef>
                          <a:spcPts val="0"/>
                        </a:spcBef>
                        <a:spcAft>
                          <a:spcPts val="800"/>
                        </a:spcAft>
                      </a:pPr>
                      <a:r>
                        <a:rPr lang="en-US" sz="1100" dirty="0">
                          <a:effectLst/>
                        </a:rPr>
                        <a:t>(800) 890-3540</a:t>
                      </a:r>
                      <a:endParaRPr lang="en-US" sz="9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633886817"/>
                  </a:ext>
                </a:extLst>
              </a:tr>
              <a:tr h="205193">
                <a:tc>
                  <a:txBody>
                    <a:bodyPr/>
                    <a:lstStyle/>
                    <a:p>
                      <a:pPr marL="0" marR="0" algn="r">
                        <a:lnSpc>
                          <a:spcPct val="105000"/>
                        </a:lnSpc>
                        <a:spcBef>
                          <a:spcPts val="0"/>
                        </a:spcBef>
                        <a:spcAft>
                          <a:spcPts val="800"/>
                        </a:spcAft>
                      </a:pPr>
                      <a:r>
                        <a:rPr lang="en-US" sz="1100" dirty="0">
                          <a:effectLst/>
                        </a:rPr>
                        <a:t>Celular (WhatsApp)</a:t>
                      </a:r>
                      <a:endParaRPr lang="en-US" sz="900" dirty="0">
                        <a:effectLst/>
                        <a:latin typeface="Calibri" panose="020F0502020204030204" pitchFamily="34" charset="0"/>
                        <a:ea typeface="Calibri" panose="020F0502020204030204" pitchFamily="34" charset="0"/>
                      </a:endParaRPr>
                    </a:p>
                  </a:txBody>
                  <a:tcPr marL="51435" marR="51435" marT="0" marB="0" anchor="ctr"/>
                </a:tc>
                <a:tc>
                  <a:txBody>
                    <a:bodyPr/>
                    <a:lstStyle/>
                    <a:p>
                      <a:pPr marL="0" marR="0" algn="ctr">
                        <a:lnSpc>
                          <a:spcPct val="105000"/>
                        </a:lnSpc>
                        <a:spcBef>
                          <a:spcPts val="0"/>
                        </a:spcBef>
                        <a:spcAft>
                          <a:spcPts val="800"/>
                        </a:spcAft>
                      </a:pPr>
                      <a:r>
                        <a:rPr lang="en-US" sz="1100" dirty="0">
                          <a:effectLst/>
                        </a:rPr>
                        <a:t>(55) 3223-2103</a:t>
                      </a:r>
                      <a:endParaRPr lang="en-US" sz="9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2682888773"/>
                  </a:ext>
                </a:extLst>
              </a:tr>
              <a:tr h="218288">
                <a:tc>
                  <a:txBody>
                    <a:bodyPr/>
                    <a:lstStyle/>
                    <a:p>
                      <a:pPr marL="0" marR="0" algn="r">
                        <a:lnSpc>
                          <a:spcPct val="105000"/>
                        </a:lnSpc>
                        <a:spcBef>
                          <a:spcPts val="0"/>
                        </a:spcBef>
                        <a:spcAft>
                          <a:spcPts val="800"/>
                        </a:spcAft>
                      </a:pPr>
                      <a:r>
                        <a:rPr lang="es-ES" sz="1100" dirty="0">
                          <a:effectLst/>
                        </a:rPr>
                        <a:t>Correo</a:t>
                      </a:r>
                      <a:endParaRPr lang="en-US" sz="900" dirty="0">
                        <a:effectLst/>
                        <a:latin typeface="Calibri" panose="020F0502020204030204" pitchFamily="34" charset="0"/>
                        <a:ea typeface="Calibri" panose="020F0502020204030204" pitchFamily="34" charset="0"/>
                      </a:endParaRPr>
                    </a:p>
                  </a:txBody>
                  <a:tcPr marL="51435" marR="51435" marT="0" marB="0" anchor="ctr"/>
                </a:tc>
                <a:tc>
                  <a:txBody>
                    <a:bodyPr/>
                    <a:lstStyle/>
                    <a:p>
                      <a:pPr marL="0" marR="0" algn="ctr">
                        <a:lnSpc>
                          <a:spcPct val="105000"/>
                        </a:lnSpc>
                        <a:spcBef>
                          <a:spcPts val="0"/>
                        </a:spcBef>
                        <a:spcAft>
                          <a:spcPts val="800"/>
                        </a:spcAft>
                      </a:pPr>
                      <a:r>
                        <a:rPr lang="es-ES" sz="1100" u="sng" dirty="0">
                          <a:effectLst/>
                          <a:hlinkClick r:id="rId5"/>
                        </a:rPr>
                        <a:t>seguridad_corporativa@sempraglobal.com.mx</a:t>
                      </a:r>
                      <a:r>
                        <a:rPr lang="es-ES" sz="1100" u="sng" dirty="0">
                          <a:effectLst/>
                        </a:rPr>
                        <a:t> </a:t>
                      </a:r>
                      <a:endParaRPr lang="en-US" sz="900" dirty="0">
                        <a:effectLst/>
                        <a:latin typeface="Calibri" panose="020F0502020204030204" pitchFamily="34" charset="0"/>
                        <a:ea typeface="Calibri" panose="020F0502020204030204" pitchFamily="34" charset="0"/>
                      </a:endParaRPr>
                    </a:p>
                  </a:txBody>
                  <a:tcPr marL="51435" marR="51435" marT="0" marB="0"/>
                </a:tc>
                <a:extLst>
                  <a:ext uri="{0D108BD9-81ED-4DB2-BD59-A6C34878D82A}">
                    <a16:rowId xmlns:a16="http://schemas.microsoft.com/office/drawing/2014/main" val="36494932"/>
                  </a:ext>
                </a:extLst>
              </a:tr>
              <a:tr h="302720">
                <a:tc gridSpan="2">
                  <a:txBody>
                    <a:bodyPr/>
                    <a:lstStyle/>
                    <a:p>
                      <a:pPr marL="0" marR="0" algn="ctr">
                        <a:lnSpc>
                          <a:spcPct val="105000"/>
                        </a:lnSpc>
                        <a:spcBef>
                          <a:spcPts val="0"/>
                        </a:spcBef>
                        <a:spcAft>
                          <a:spcPts val="800"/>
                        </a:spcAft>
                      </a:pPr>
                      <a:r>
                        <a:rPr lang="es-MX" sz="1100" kern="1200" noProof="0" dirty="0">
                          <a:solidFill>
                            <a:schemeClr val="tx1"/>
                          </a:solidFill>
                          <a:effectLst/>
                        </a:rPr>
                        <a:t>o con el Líder de Seguridad Patrimonial y Protección de tu región.</a:t>
                      </a:r>
                      <a:endParaRPr lang="es-MX" sz="1100" kern="1200" noProof="0" dirty="0">
                        <a:solidFill>
                          <a:schemeClr val="tx1"/>
                        </a:solidFill>
                        <a:effectLst/>
                        <a:latin typeface="+mn-lt"/>
                        <a:ea typeface="+mn-ea"/>
                        <a:cs typeface="+mn-cs"/>
                      </a:endParaRPr>
                    </a:p>
                  </a:txBody>
                  <a:tcPr marL="51435" marR="51435" marT="0" marB="0" anchor="ctr"/>
                </a:tc>
                <a:tc hMerge="1">
                  <a:txBody>
                    <a:bodyPr/>
                    <a:lstStyle/>
                    <a:p>
                      <a:pPr marL="0" marR="0" algn="ctr">
                        <a:lnSpc>
                          <a:spcPct val="105000"/>
                        </a:lnSpc>
                        <a:spcBef>
                          <a:spcPts val="0"/>
                        </a:spcBef>
                        <a:spcAft>
                          <a:spcPts val="800"/>
                        </a:spcAft>
                      </a:pPr>
                      <a:endParaRPr lang="en-US" sz="1200" dirty="0">
                        <a:effectLst/>
                        <a:latin typeface="Calibri" panose="020F0502020204030204" pitchFamily="34" charset="0"/>
                        <a:ea typeface="Calibri" panose="020F0502020204030204" pitchFamily="34" charset="0"/>
                      </a:endParaRPr>
                    </a:p>
                  </a:txBody>
                  <a:tcPr marL="68580" marR="68580" marT="0" marB="0">
                    <a:lnL w="12700" cap="flat" cmpd="sng" algn="ctr">
                      <a:solidFill>
                        <a:srgbClr val="FF6D00"/>
                      </a:solidFill>
                      <a:prstDash val="solid"/>
                      <a:round/>
                      <a:headEnd type="none" w="med" len="med"/>
                      <a:tailEnd type="none" w="med" len="med"/>
                    </a:lnL>
                    <a:lnT w="12700" cap="flat" cmpd="sng" algn="ctr">
                      <a:solidFill>
                        <a:srgbClr val="FF6D00"/>
                      </a:solidFill>
                      <a:prstDash val="solid"/>
                      <a:round/>
                      <a:headEnd type="none" w="med" len="med"/>
                      <a:tailEnd type="none" w="med" len="med"/>
                    </a:lnT>
                    <a:lnB w="12700" cap="flat" cmpd="sng" algn="ctr">
                      <a:solidFill>
                        <a:srgbClr val="FF6D00"/>
                      </a:solidFill>
                      <a:prstDash val="solid"/>
                      <a:round/>
                      <a:headEnd type="none" w="med" len="med"/>
                      <a:tailEnd type="none" w="med" len="med"/>
                    </a:lnB>
                  </a:tcPr>
                </a:tc>
                <a:extLst>
                  <a:ext uri="{0D108BD9-81ED-4DB2-BD59-A6C34878D82A}">
                    <a16:rowId xmlns:a16="http://schemas.microsoft.com/office/drawing/2014/main" val="1702541541"/>
                  </a:ext>
                </a:extLst>
              </a:tr>
            </a:tbl>
          </a:graphicData>
        </a:graphic>
      </p:graphicFrame>
      <p:pic>
        <p:nvPicPr>
          <p:cNvPr id="7" name="Picture 6" descr="Cartoon a cartoon of a person holding a phone&#10;&#10;Description automatically generated">
            <a:extLst>
              <a:ext uri="{FF2B5EF4-FFF2-40B4-BE49-F238E27FC236}">
                <a16:creationId xmlns:a16="http://schemas.microsoft.com/office/drawing/2014/main" id="{93279A49-3E6F-6AE5-3FD2-C5B8072D2688}"/>
              </a:ext>
            </a:extLst>
          </p:cNvPr>
          <p:cNvPicPr>
            <a:picLocks noChangeAspect="1"/>
          </p:cNvPicPr>
          <p:nvPr/>
        </p:nvPicPr>
        <p:blipFill>
          <a:blip r:embed="rId6"/>
          <a:stretch>
            <a:fillRect/>
          </a:stretch>
        </p:blipFill>
        <p:spPr>
          <a:xfrm>
            <a:off x="5738998" y="1390661"/>
            <a:ext cx="2711744" cy="2711744"/>
          </a:xfrm>
          <a:prstGeom prst="rect">
            <a:avLst/>
          </a:prstGeom>
        </p:spPr>
      </p:pic>
    </p:spTree>
    <p:extLst>
      <p:ext uri="{BB962C8B-B14F-4D97-AF65-F5344CB8AC3E}">
        <p14:creationId xmlns:p14="http://schemas.microsoft.com/office/powerpoint/2010/main" val="107290633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empra Template 2021_16x9">
  <a:themeElements>
    <a:clrScheme name="Sempra">
      <a:dk1>
        <a:srgbClr val="000000"/>
      </a:dk1>
      <a:lt1>
        <a:srgbClr val="FFFFFF"/>
      </a:lt1>
      <a:dk2>
        <a:srgbClr val="001C71"/>
      </a:dk2>
      <a:lt2>
        <a:srgbClr val="009BDA"/>
      </a:lt2>
      <a:accent1>
        <a:srgbClr val="001C71"/>
      </a:accent1>
      <a:accent2>
        <a:srgbClr val="009BDA"/>
      </a:accent2>
      <a:accent3>
        <a:srgbClr val="52C6D8"/>
      </a:accent3>
      <a:accent4>
        <a:srgbClr val="23AE49"/>
      </a:accent4>
      <a:accent5>
        <a:srgbClr val="FBDD3E"/>
      </a:accent5>
      <a:accent6>
        <a:srgbClr val="646E7B"/>
      </a:accent6>
      <a:hlink>
        <a:srgbClr val="001C71"/>
      </a:hlink>
      <a:folHlink>
        <a:srgbClr val="51C6D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ln>
      </a:spPr>
      <a:bodyPr wrap="none" lIns="82058" tIns="41029" rIns="82058" bIns="41029" anchor="ctr"/>
      <a:lstStyle>
        <a:defPPr defTabSz="914382">
          <a:defRPr sz="1400">
            <a:solidFill>
              <a:srgbClr val="FFFFFF"/>
            </a:solidFill>
            <a:cs typeface="Arial" panose="020B0604020202020204" pitchFamily="34" charset="0"/>
          </a:defRPr>
        </a:defPPr>
      </a:lst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Eternal Blue">
      <a:srgbClr val="001C71"/>
    </a:custClr>
    <a:custClr name="Midday Sky">
      <a:srgbClr val="009BDA"/>
    </a:custClr>
    <a:custClr name="Cove Blue">
      <a:srgbClr val="52C6D8"/>
    </a:custClr>
    <a:custClr name="Field Green">
      <a:srgbClr val="23AE49"/>
    </a:custClr>
    <a:custClr name="Sunburst Yellow">
      <a:srgbClr val="FBDD3E"/>
    </a:custClr>
    <a:custClr name="Slate">
      <a:srgbClr val="646E7B"/>
    </a:custClr>
    <a:custClr name="White">
      <a:srgbClr val="FFFFFF"/>
    </a:custClr>
    <a:custClr name="Deep Sea Blue">
      <a:srgbClr val="0074A3"/>
    </a:custClr>
    <a:custClr name="Creek Stone">
      <a:srgbClr val="D9D1B4"/>
    </a:custClr>
    <a:custClr name="White">
      <a:srgbClr val="FFFFFF"/>
    </a:custClr>
    <a:custClr name="80% Eternal Blue">
      <a:srgbClr val="33498D"/>
    </a:custClr>
    <a:custClr name="80% Midday Sky">
      <a:srgbClr val="33AFE1"/>
    </a:custClr>
    <a:custClr name="80% Cove Blue">
      <a:srgbClr val="75D1E0"/>
    </a:custClr>
    <a:custClr name="80% Field Green">
      <a:srgbClr val="4FBE6D"/>
    </a:custClr>
    <a:custClr name="80% Sunburst Yellow">
      <a:srgbClr val="FCE465"/>
    </a:custClr>
    <a:custClr name="80% Slate">
      <a:srgbClr val="838B95"/>
    </a:custClr>
    <a:custClr name="White">
      <a:srgbClr val="FFFFFF"/>
    </a:custClr>
    <a:custClr name="White">
      <a:srgbClr val="FFFFFF"/>
    </a:custClr>
    <a:custClr name="White">
      <a:srgbClr val="FFFFFF"/>
    </a:custClr>
    <a:custClr name="White">
      <a:srgbClr val="FFFFFF"/>
    </a:custClr>
    <a:custClr name="60% Eternal Blue">
      <a:srgbClr val="6677AA"/>
    </a:custClr>
    <a:custClr name="60% Midday Sky">
      <a:srgbClr val="66C3E9"/>
    </a:custClr>
    <a:custClr name="60% Cove Blue">
      <a:srgbClr val="97DDE8"/>
    </a:custClr>
    <a:custClr name="60% Field Green">
      <a:srgbClr val="7BCE92"/>
    </a:custClr>
    <a:custClr name="60% Sunburst Yellow">
      <a:srgbClr val="FDEB8B"/>
    </a:custClr>
    <a:custClr name="60% Slate">
      <a:srgbClr val="A2A8B0"/>
    </a:custClr>
    <a:custClr name="White">
      <a:srgbClr val="FFFFFF"/>
    </a:custClr>
    <a:custClr name="White">
      <a:srgbClr val="FFFFFF"/>
    </a:custClr>
    <a:custClr name="White">
      <a:srgbClr val="FFFFFF"/>
    </a:custClr>
    <a:custClr name="White">
      <a:srgbClr val="FFFFFF"/>
    </a:custClr>
    <a:custClr name="40% Eternal Blue">
      <a:srgbClr val="99A4C6"/>
    </a:custClr>
    <a:custClr name="40% Midday Sky">
      <a:srgbClr val="99D7F0"/>
    </a:custClr>
    <a:custClr name="40% Cove Blue">
      <a:srgbClr val="BAE8EF"/>
    </a:custClr>
    <a:custClr name="40% Field Green">
      <a:srgbClr val="A7DFB6"/>
    </a:custClr>
    <a:custClr name="40% Sunburst Yellow">
      <a:srgbClr val="FDF1B2"/>
    </a:custClr>
    <a:custClr name="40% Slate">
      <a:srgbClr val="C1C5CA"/>
    </a:custClr>
    <a:custClr name="White">
      <a:srgbClr val="FFFFFF"/>
    </a:custClr>
    <a:custClr name="White">
      <a:srgbClr val="FFFFFF"/>
    </a:custClr>
    <a:custClr name="White">
      <a:srgbClr val="FFFFFF"/>
    </a:custClr>
    <a:custClr name="White">
      <a:srgbClr val="FFFFFF"/>
    </a:custClr>
    <a:custClr name="20% Eternal Blue">
      <a:srgbClr val="CCD2E3"/>
    </a:custClr>
    <a:custClr name="20% Midday Sky">
      <a:srgbClr val="CCEBF8"/>
    </a:custClr>
    <a:custClr name="20% Cove Blue">
      <a:srgbClr val="DCF4F7"/>
    </a:custClr>
    <a:custClr name="20% Field Green">
      <a:srgbClr val="D3EFDB"/>
    </a:custClr>
    <a:custClr name="20% Sunburst Yellow">
      <a:srgbClr val="FEF8D8"/>
    </a:custClr>
    <a:custClr name="20% Slate">
      <a:srgbClr val="E0E2E5"/>
    </a:custClr>
    <a:custClr name="White">
      <a:srgbClr val="FFFFFF"/>
    </a:custClr>
    <a:custClr name="White">
      <a:srgbClr val="FFFFFF"/>
    </a:custClr>
    <a:custClr name="White">
      <a:srgbClr val="FFFFFF"/>
    </a:custClr>
    <a:custClr name="White">
      <a:srgbClr val="FFFFFF"/>
    </a:custClr>
  </a:custClrLst>
  <a:extLst>
    <a:ext uri="{05A4C25C-085E-4340-85A3-A5531E510DB2}">
      <thm15:themeFamily xmlns:thm15="http://schemas.microsoft.com/office/thememl/2012/main" name="Sempra Template 2021_16x9.potx  -  Read-Only" id="{95DC0F88-077E-4E18-831C-857305D94B88}" vid="{4BA7AFB1-3228-4B9C-862E-B3AC1687BBA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BD0B77F844BB043812446A8F56CB6C8" ma:contentTypeVersion="10" ma:contentTypeDescription="Create a new document." ma:contentTypeScope="" ma:versionID="dabbd9d128196574eb880189b5657f5d">
  <xsd:schema xmlns:xsd="http://www.w3.org/2001/XMLSchema" xmlns:xs="http://www.w3.org/2001/XMLSchema" xmlns:p="http://schemas.microsoft.com/office/2006/metadata/properties" xmlns:ns3="9c58d274-048c-4843-813a-0e6963df0977" targetNamespace="http://schemas.microsoft.com/office/2006/metadata/properties" ma:root="true" ma:fieldsID="37839f3aae8bbf817ad39ecd045b8503" ns3:_="">
    <xsd:import namespace="9c58d274-048c-4843-813a-0e6963df0977"/>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c58d274-048c-4843-813a-0e6963df09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3223E6-99CF-4928-920C-09B72F1622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c58d274-048c-4843-813a-0e6963df097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85B6E6-E839-43C3-B531-E33074D6D391}">
  <ds:schemaRefs>
    <ds:schemaRef ds:uri="http://schemas.microsoft.com/office/2006/documentManagement/types"/>
    <ds:schemaRef ds:uri="http://www.w3.org/XML/1998/namespace"/>
    <ds:schemaRef ds:uri="http://purl.org/dc/dcmitype/"/>
    <ds:schemaRef ds:uri="http://schemas.openxmlformats.org/package/2006/metadata/core-properties"/>
    <ds:schemaRef ds:uri="9c58d274-048c-4843-813a-0e6963df0977"/>
    <ds:schemaRef ds:uri="http://purl.org/dc/elements/1.1/"/>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FADA35FC-C5F3-4CF6-AB63-25A336580C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template_16x9</Template>
  <TotalTime>3007</TotalTime>
  <Words>367</Words>
  <Application>Microsoft Office PowerPoint</Application>
  <PresentationFormat>On-screen Show (4:3)</PresentationFormat>
  <Paragraphs>40</Paragraphs>
  <Slides>6</Slides>
  <Notes>0</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1" baseType="lpstr">
      <vt:lpstr>Arial</vt:lpstr>
      <vt:lpstr>Calibri</vt:lpstr>
      <vt:lpstr>Wingdings</vt:lpstr>
      <vt:lpstr>Sempra Template 2021_16x9</vt:lpstr>
      <vt:lpstr>think-cell Slide</vt:lpstr>
      <vt:lpstr>seguridad PATRIMONIAL Y PROTECCIÓN</vt:lpstr>
      <vt:lpstr>¿Por qué se roban las placas?</vt:lpstr>
      <vt:lpstr>¿Qué hacer ante un robo de placas?</vt:lpstr>
      <vt:lpstr>Recomendaciones para evitar el robo de placas</vt:lpstr>
      <vt:lpstr>Robo de placas</vt:lpstr>
      <vt:lpstr>CONTACTO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ragraz@ienova.com.mx</dc:creator>
  <cp:lastModifiedBy>Maldonado, Mitzli</cp:lastModifiedBy>
  <cp:revision>158</cp:revision>
  <dcterms:created xsi:type="dcterms:W3CDTF">2018-08-07T21:28:23Z</dcterms:created>
  <dcterms:modified xsi:type="dcterms:W3CDTF">2023-09-26T01:12:50Z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0x0101009BD0B77F844BB043812446A8F56CB6C8</vt:lpwstr>
  </property>
</Properties>
</file>